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1"/>
  </p:notesMasterIdLst>
  <p:handoutMasterIdLst>
    <p:handoutMasterId r:id="rId32"/>
  </p:handoutMasterIdLst>
  <p:sldIdLst>
    <p:sldId id="292" r:id="rId2"/>
    <p:sldId id="340" r:id="rId3"/>
    <p:sldId id="341" r:id="rId4"/>
    <p:sldId id="951" r:id="rId5"/>
    <p:sldId id="348" r:id="rId6"/>
    <p:sldId id="950" r:id="rId7"/>
    <p:sldId id="339" r:id="rId8"/>
    <p:sldId id="329" r:id="rId9"/>
    <p:sldId id="832" r:id="rId10"/>
    <p:sldId id="795" r:id="rId11"/>
    <p:sldId id="907" r:id="rId12"/>
    <p:sldId id="912" r:id="rId13"/>
    <p:sldId id="911" r:id="rId14"/>
    <p:sldId id="908" r:id="rId15"/>
    <p:sldId id="915" r:id="rId16"/>
    <p:sldId id="918" r:id="rId17"/>
    <p:sldId id="938" r:id="rId18"/>
    <p:sldId id="927" r:id="rId19"/>
    <p:sldId id="928" r:id="rId20"/>
    <p:sldId id="923" r:id="rId21"/>
    <p:sldId id="930" r:id="rId22"/>
    <p:sldId id="910" r:id="rId23"/>
    <p:sldId id="947" r:id="rId24"/>
    <p:sldId id="905" r:id="rId25"/>
    <p:sldId id="929" r:id="rId26"/>
    <p:sldId id="933" r:id="rId27"/>
    <p:sldId id="916" r:id="rId28"/>
    <p:sldId id="932" r:id="rId29"/>
    <p:sldId id="342" r:id="rId30"/>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FF00"/>
    <a:srgbClr val="66FF33"/>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179F8C-2A43-4EC5-23AB-FB3247C9CF7F}" v="833" dt="2022-12-19T13:00:27.666"/>
    <p1510:client id="{4BE9E86A-CCB0-9FD5-B327-5840A9A472E6}" v="2" dt="2022-12-19T08:29:15.479"/>
    <p1510:client id="{8ADD6097-B0CD-466D-9AB7-D20400BACEA7}" v="1632" dt="2022-12-17T08:55:53.0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kirmantas Ramoška" userId="S::skirmantas@zum.lt::e1395975-aac6-47a3-ba2e-a9c356ea0e3e" providerId="AD" clId="Web-{21A6238A-A175-30A9-EA8E-9C507B279350}"/>
    <pc:docChg chg="modSld">
      <pc:chgData name="Skirmantas Ramoška" userId="S::skirmantas@zum.lt::e1395975-aac6-47a3-ba2e-a9c356ea0e3e" providerId="AD" clId="Web-{21A6238A-A175-30A9-EA8E-9C507B279350}" dt="2022-12-18T22:26:20.642" v="2956" actId="20577"/>
      <pc:docMkLst>
        <pc:docMk/>
      </pc:docMkLst>
      <pc:sldChg chg="modSp">
        <pc:chgData name="Skirmantas Ramoška" userId="S::skirmantas@zum.lt::e1395975-aac6-47a3-ba2e-a9c356ea0e3e" providerId="AD" clId="Web-{21A6238A-A175-30A9-EA8E-9C507B279350}" dt="2022-12-18T22:16:19.107" v="2726" actId="20577"/>
        <pc:sldMkLst>
          <pc:docMk/>
          <pc:sldMk cId="0" sldId="339"/>
        </pc:sldMkLst>
        <pc:spChg chg="mod">
          <ac:chgData name="Skirmantas Ramoška" userId="S::skirmantas@zum.lt::e1395975-aac6-47a3-ba2e-a9c356ea0e3e" providerId="AD" clId="Web-{21A6238A-A175-30A9-EA8E-9C507B279350}" dt="2022-12-18T22:16:19.107" v="2726" actId="20577"/>
          <ac:spMkLst>
            <pc:docMk/>
            <pc:sldMk cId="0" sldId="339"/>
            <ac:spMk id="19460" creationId="{D23665F2-2626-162E-ABB0-20C85A0B71EB}"/>
          </ac:spMkLst>
        </pc:spChg>
      </pc:sldChg>
      <pc:sldChg chg="delSp modSp">
        <pc:chgData name="Skirmantas Ramoška" userId="S::skirmantas@zum.lt::e1395975-aac6-47a3-ba2e-a9c356ea0e3e" providerId="AD" clId="Web-{21A6238A-A175-30A9-EA8E-9C507B279350}" dt="2022-12-18T22:24:44.624" v="2853" actId="20577"/>
        <pc:sldMkLst>
          <pc:docMk/>
          <pc:sldMk cId="0" sldId="795"/>
        </pc:sldMkLst>
        <pc:spChg chg="mod">
          <ac:chgData name="Skirmantas Ramoška" userId="S::skirmantas@zum.lt::e1395975-aac6-47a3-ba2e-a9c356ea0e3e" providerId="AD" clId="Web-{21A6238A-A175-30A9-EA8E-9C507B279350}" dt="2022-12-18T22:18:47.205" v="2772" actId="1076"/>
          <ac:spMkLst>
            <pc:docMk/>
            <pc:sldMk cId="0" sldId="795"/>
            <ac:spMk id="2" creationId="{ECA45478-5953-C7D7-11FF-B047B47689D8}"/>
          </ac:spMkLst>
        </pc:spChg>
        <pc:spChg chg="del mod">
          <ac:chgData name="Skirmantas Ramoška" userId="S::skirmantas@zum.lt::e1395975-aac6-47a3-ba2e-a9c356ea0e3e" providerId="AD" clId="Web-{21A6238A-A175-30A9-EA8E-9C507B279350}" dt="2022-12-18T22:18:58.143" v="2773"/>
          <ac:spMkLst>
            <pc:docMk/>
            <pc:sldMk cId="0" sldId="795"/>
            <ac:spMk id="3" creationId="{9066340F-6C1C-BD83-EFEB-D88B6039A757}"/>
          </ac:spMkLst>
        </pc:spChg>
        <pc:spChg chg="del">
          <ac:chgData name="Skirmantas Ramoška" userId="S::skirmantas@zum.lt::e1395975-aac6-47a3-ba2e-a9c356ea0e3e" providerId="AD" clId="Web-{21A6238A-A175-30A9-EA8E-9C507B279350}" dt="2022-12-18T22:16:48.342" v="2732"/>
          <ac:spMkLst>
            <pc:docMk/>
            <pc:sldMk cId="0" sldId="795"/>
            <ac:spMk id="8" creationId="{88D32275-6329-4EA8-7532-28104B9181C5}"/>
          </ac:spMkLst>
        </pc:spChg>
        <pc:spChg chg="del">
          <ac:chgData name="Skirmantas Ramoška" userId="S::skirmantas@zum.lt::e1395975-aac6-47a3-ba2e-a9c356ea0e3e" providerId="AD" clId="Web-{21A6238A-A175-30A9-EA8E-9C507B279350}" dt="2022-12-18T22:16:43.795" v="2731"/>
          <ac:spMkLst>
            <pc:docMk/>
            <pc:sldMk cId="0" sldId="795"/>
            <ac:spMk id="11" creationId="{077A300B-6CC0-64DE-5D16-9AB9E048DA94}"/>
          </ac:spMkLst>
        </pc:spChg>
        <pc:spChg chg="del">
          <ac:chgData name="Skirmantas Ramoška" userId="S::skirmantas@zum.lt::e1395975-aac6-47a3-ba2e-a9c356ea0e3e" providerId="AD" clId="Web-{21A6238A-A175-30A9-EA8E-9C507B279350}" dt="2022-12-18T22:16:34.154" v="2728"/>
          <ac:spMkLst>
            <pc:docMk/>
            <pc:sldMk cId="0" sldId="795"/>
            <ac:spMk id="17" creationId="{DACF7D5A-82E6-3031-DE83-67EE767B0F0D}"/>
          </ac:spMkLst>
        </pc:spChg>
        <pc:spChg chg="mod">
          <ac:chgData name="Skirmantas Ramoška" userId="S::skirmantas@zum.lt::e1395975-aac6-47a3-ba2e-a9c356ea0e3e" providerId="AD" clId="Web-{21A6238A-A175-30A9-EA8E-9C507B279350}" dt="2022-12-18T22:23:17.356" v="2832" actId="14100"/>
          <ac:spMkLst>
            <pc:docMk/>
            <pc:sldMk cId="0" sldId="795"/>
            <ac:spMk id="18" creationId="{AC63C3A6-762D-1D15-DCF7-C56E542A9A99}"/>
          </ac:spMkLst>
        </pc:spChg>
        <pc:spChg chg="del">
          <ac:chgData name="Skirmantas Ramoška" userId="S::skirmantas@zum.lt::e1395975-aac6-47a3-ba2e-a9c356ea0e3e" providerId="AD" clId="Web-{21A6238A-A175-30A9-EA8E-9C507B279350}" dt="2022-12-18T22:16:37.811" v="2729"/>
          <ac:spMkLst>
            <pc:docMk/>
            <pc:sldMk cId="0" sldId="795"/>
            <ac:spMk id="19" creationId="{B674EBAA-FAAB-FD9A-B7A0-91A96ED835F2}"/>
          </ac:spMkLst>
        </pc:spChg>
        <pc:spChg chg="mod">
          <ac:chgData name="Skirmantas Ramoška" userId="S::skirmantas@zum.lt::e1395975-aac6-47a3-ba2e-a9c356ea0e3e" providerId="AD" clId="Web-{21A6238A-A175-30A9-EA8E-9C507B279350}" dt="2022-12-18T22:24:44.624" v="2853" actId="20577"/>
          <ac:spMkLst>
            <pc:docMk/>
            <pc:sldMk cId="0" sldId="795"/>
            <ac:spMk id="20" creationId="{59702972-B005-7508-53A6-94C5ED2A6F60}"/>
          </ac:spMkLst>
        </pc:spChg>
        <pc:spChg chg="del">
          <ac:chgData name="Skirmantas Ramoška" userId="S::skirmantas@zum.lt::e1395975-aac6-47a3-ba2e-a9c356ea0e3e" providerId="AD" clId="Web-{21A6238A-A175-30A9-EA8E-9C507B279350}" dt="2022-12-18T22:17:10.624" v="2745"/>
          <ac:spMkLst>
            <pc:docMk/>
            <pc:sldMk cId="0" sldId="795"/>
            <ac:spMk id="21" creationId="{ADB1FCD2-E0F0-D2FB-E5F7-09FCCD853EEF}"/>
          </ac:spMkLst>
        </pc:spChg>
        <pc:spChg chg="del">
          <ac:chgData name="Skirmantas Ramoška" userId="S::skirmantas@zum.lt::e1395975-aac6-47a3-ba2e-a9c356ea0e3e" providerId="AD" clId="Web-{21A6238A-A175-30A9-EA8E-9C507B279350}" dt="2022-12-18T22:16:40.623" v="2730"/>
          <ac:spMkLst>
            <pc:docMk/>
            <pc:sldMk cId="0" sldId="795"/>
            <ac:spMk id="22" creationId="{E191659A-350A-3A02-E4DC-629D15AA1317}"/>
          </ac:spMkLst>
        </pc:spChg>
        <pc:spChg chg="del">
          <ac:chgData name="Skirmantas Ramoška" userId="S::skirmantas@zum.lt::e1395975-aac6-47a3-ba2e-a9c356ea0e3e" providerId="AD" clId="Web-{21A6238A-A175-30A9-EA8E-9C507B279350}" dt="2022-12-18T22:16:29.561" v="2727"/>
          <ac:spMkLst>
            <pc:docMk/>
            <pc:sldMk cId="0" sldId="795"/>
            <ac:spMk id="23" creationId="{02E8E3C9-42AE-C60C-669A-4B28D578F2BA}"/>
          </ac:spMkLst>
        </pc:spChg>
        <pc:spChg chg="del">
          <ac:chgData name="Skirmantas Ramoška" userId="S::skirmantas@zum.lt::e1395975-aac6-47a3-ba2e-a9c356ea0e3e" providerId="AD" clId="Web-{21A6238A-A175-30A9-EA8E-9C507B279350}" dt="2022-12-18T22:17:13.093" v="2746"/>
          <ac:spMkLst>
            <pc:docMk/>
            <pc:sldMk cId="0" sldId="795"/>
            <ac:spMk id="26" creationId="{D95E9519-8C8B-2B10-8855-E000CEE869D4}"/>
          </ac:spMkLst>
        </pc:spChg>
        <pc:spChg chg="del">
          <ac:chgData name="Skirmantas Ramoška" userId="S::skirmantas@zum.lt::e1395975-aac6-47a3-ba2e-a9c356ea0e3e" providerId="AD" clId="Web-{21A6238A-A175-30A9-EA8E-9C507B279350}" dt="2022-12-18T22:17:40.187" v="2750"/>
          <ac:spMkLst>
            <pc:docMk/>
            <pc:sldMk cId="0" sldId="795"/>
            <ac:spMk id="27" creationId="{8DD879C8-4E57-532B-AAF3-BA1429717620}"/>
          </ac:spMkLst>
        </pc:spChg>
        <pc:spChg chg="del">
          <ac:chgData name="Skirmantas Ramoška" userId="S::skirmantas@zum.lt::e1395975-aac6-47a3-ba2e-a9c356ea0e3e" providerId="AD" clId="Web-{21A6238A-A175-30A9-EA8E-9C507B279350}" dt="2022-12-18T22:17:27.687" v="2748"/>
          <ac:spMkLst>
            <pc:docMk/>
            <pc:sldMk cId="0" sldId="795"/>
            <ac:spMk id="28" creationId="{50728A42-18C3-554D-E778-F31322D7D1D2}"/>
          </ac:spMkLst>
        </pc:spChg>
        <pc:spChg chg="del">
          <ac:chgData name="Skirmantas Ramoška" userId="S::skirmantas@zum.lt::e1395975-aac6-47a3-ba2e-a9c356ea0e3e" providerId="AD" clId="Web-{21A6238A-A175-30A9-EA8E-9C507B279350}" dt="2022-12-18T22:17:19.156" v="2747"/>
          <ac:spMkLst>
            <pc:docMk/>
            <pc:sldMk cId="0" sldId="795"/>
            <ac:spMk id="30" creationId="{9F7EBE61-CB06-E98E-9B70-00AAA2B67019}"/>
          </ac:spMkLst>
        </pc:spChg>
        <pc:spChg chg="del">
          <ac:chgData name="Skirmantas Ramoška" userId="S::skirmantas@zum.lt::e1395975-aac6-47a3-ba2e-a9c356ea0e3e" providerId="AD" clId="Web-{21A6238A-A175-30A9-EA8E-9C507B279350}" dt="2022-12-18T22:17:36.203" v="2749"/>
          <ac:spMkLst>
            <pc:docMk/>
            <pc:sldMk cId="0" sldId="795"/>
            <ac:spMk id="31" creationId="{B7C6B33D-809D-6FB7-97BC-325D6109A9A5}"/>
          </ac:spMkLst>
        </pc:spChg>
        <pc:spChg chg="mod">
          <ac:chgData name="Skirmantas Ramoška" userId="S::skirmantas@zum.lt::e1395975-aac6-47a3-ba2e-a9c356ea0e3e" providerId="AD" clId="Web-{21A6238A-A175-30A9-EA8E-9C507B279350}" dt="2022-12-18T22:22:39.792" v="2828" actId="1076"/>
          <ac:spMkLst>
            <pc:docMk/>
            <pc:sldMk cId="0" sldId="795"/>
            <ac:spMk id="31751" creationId="{612BF62F-78A6-F064-01CB-96F67F674F8C}"/>
          </ac:spMkLst>
        </pc:spChg>
        <pc:spChg chg="mod">
          <ac:chgData name="Skirmantas Ramoška" userId="S::skirmantas@zum.lt::e1395975-aac6-47a3-ba2e-a9c356ea0e3e" providerId="AD" clId="Web-{21A6238A-A175-30A9-EA8E-9C507B279350}" dt="2022-12-18T22:23:05.684" v="2830" actId="1076"/>
          <ac:spMkLst>
            <pc:docMk/>
            <pc:sldMk cId="0" sldId="795"/>
            <ac:spMk id="31759" creationId="{D1F1D658-8BA8-7B86-BD42-29E666883E1F}"/>
          </ac:spMkLst>
        </pc:spChg>
      </pc:sldChg>
      <pc:sldChg chg="delSp modSp">
        <pc:chgData name="Skirmantas Ramoška" userId="S::skirmantas@zum.lt::e1395975-aac6-47a3-ba2e-a9c356ea0e3e" providerId="AD" clId="Web-{21A6238A-A175-30A9-EA8E-9C507B279350}" dt="2022-12-18T22:25:32.078" v="2864"/>
        <pc:sldMkLst>
          <pc:docMk/>
          <pc:sldMk cId="0" sldId="832"/>
        </pc:sldMkLst>
        <pc:spChg chg="mod">
          <ac:chgData name="Skirmantas Ramoška" userId="S::skirmantas@zum.lt::e1395975-aac6-47a3-ba2e-a9c356ea0e3e" providerId="AD" clId="Web-{21A6238A-A175-30A9-EA8E-9C507B279350}" dt="2022-12-18T22:25:29.406" v="2863" actId="20577"/>
          <ac:spMkLst>
            <pc:docMk/>
            <pc:sldMk cId="0" sldId="832"/>
            <ac:spMk id="8" creationId="{C0D21FC7-F2EF-AF9F-C5F2-8943A2B30B0B}"/>
          </ac:spMkLst>
        </pc:spChg>
        <pc:spChg chg="mod">
          <ac:chgData name="Skirmantas Ramoška" userId="S::skirmantas@zum.lt::e1395975-aac6-47a3-ba2e-a9c356ea0e3e" providerId="AD" clId="Web-{21A6238A-A175-30A9-EA8E-9C507B279350}" dt="2022-12-18T22:25:10.312" v="2854" actId="20577"/>
          <ac:spMkLst>
            <pc:docMk/>
            <pc:sldMk cId="0" sldId="832"/>
            <ac:spMk id="12" creationId="{B6E4A3D9-2625-ECB7-B969-158278B2E625}"/>
          </ac:spMkLst>
        </pc:spChg>
        <pc:spChg chg="del">
          <ac:chgData name="Skirmantas Ramoška" userId="S::skirmantas@zum.lt::e1395975-aac6-47a3-ba2e-a9c356ea0e3e" providerId="AD" clId="Web-{21A6238A-A175-30A9-EA8E-9C507B279350}" dt="2022-12-18T22:25:32.078" v="2864"/>
          <ac:spMkLst>
            <pc:docMk/>
            <pc:sldMk cId="0" sldId="832"/>
            <ac:spMk id="30727" creationId="{3443940B-0486-E468-55F5-490D7156EBA4}"/>
          </ac:spMkLst>
        </pc:spChg>
      </pc:sldChg>
      <pc:sldChg chg="delSp modSp">
        <pc:chgData name="Skirmantas Ramoška" userId="S::skirmantas@zum.lt::e1395975-aac6-47a3-ba2e-a9c356ea0e3e" providerId="AD" clId="Web-{21A6238A-A175-30A9-EA8E-9C507B279350}" dt="2022-12-18T21:53:29.915" v="2243" actId="20577"/>
        <pc:sldMkLst>
          <pc:docMk/>
          <pc:sldMk cId="0" sldId="905"/>
        </pc:sldMkLst>
        <pc:spChg chg="del mod">
          <ac:chgData name="Skirmantas Ramoška" userId="S::skirmantas@zum.lt::e1395975-aac6-47a3-ba2e-a9c356ea0e3e" providerId="AD" clId="Web-{21A6238A-A175-30A9-EA8E-9C507B279350}" dt="2022-12-18T21:30:07.876" v="1732"/>
          <ac:spMkLst>
            <pc:docMk/>
            <pc:sldMk cId="0" sldId="905"/>
            <ac:spMk id="3" creationId="{ED2E7A6C-38FE-50CE-4A85-5B5076041A58}"/>
          </ac:spMkLst>
        </pc:spChg>
        <pc:spChg chg="mod">
          <ac:chgData name="Skirmantas Ramoška" userId="S::skirmantas@zum.lt::e1395975-aac6-47a3-ba2e-a9c356ea0e3e" providerId="AD" clId="Web-{21A6238A-A175-30A9-EA8E-9C507B279350}" dt="2022-12-18T21:53:29.915" v="2243" actId="20577"/>
          <ac:spMkLst>
            <pc:docMk/>
            <pc:sldMk cId="0" sldId="905"/>
            <ac:spMk id="14" creationId="{B4EF6BFD-1E16-7258-E380-5A387F9CDBD5}"/>
          </ac:spMkLst>
        </pc:spChg>
      </pc:sldChg>
      <pc:sldChg chg="modSp">
        <pc:chgData name="Skirmantas Ramoška" userId="S::skirmantas@zum.lt::e1395975-aac6-47a3-ba2e-a9c356ea0e3e" providerId="AD" clId="Web-{21A6238A-A175-30A9-EA8E-9C507B279350}" dt="2022-12-18T20:52:03.655" v="907" actId="20577"/>
        <pc:sldMkLst>
          <pc:docMk/>
          <pc:sldMk cId="0" sldId="907"/>
        </pc:sldMkLst>
        <pc:spChg chg="mod">
          <ac:chgData name="Skirmantas Ramoška" userId="S::skirmantas@zum.lt::e1395975-aac6-47a3-ba2e-a9c356ea0e3e" providerId="AD" clId="Web-{21A6238A-A175-30A9-EA8E-9C507B279350}" dt="2022-12-18T20:52:03.655" v="907" actId="20577"/>
          <ac:spMkLst>
            <pc:docMk/>
            <pc:sldMk cId="0" sldId="907"/>
            <ac:spMk id="14" creationId="{39FC990D-8829-B33B-CB64-5A67388EB06A}"/>
          </ac:spMkLst>
        </pc:spChg>
      </pc:sldChg>
      <pc:sldChg chg="modSp">
        <pc:chgData name="Skirmantas Ramoška" userId="S::skirmantas@zum.lt::e1395975-aac6-47a3-ba2e-a9c356ea0e3e" providerId="AD" clId="Web-{21A6238A-A175-30A9-EA8E-9C507B279350}" dt="2022-12-18T21:55:53.388" v="2291" actId="20577"/>
        <pc:sldMkLst>
          <pc:docMk/>
          <pc:sldMk cId="0" sldId="908"/>
        </pc:sldMkLst>
        <pc:spChg chg="mod">
          <ac:chgData name="Skirmantas Ramoška" userId="S::skirmantas@zum.lt::e1395975-aac6-47a3-ba2e-a9c356ea0e3e" providerId="AD" clId="Web-{21A6238A-A175-30A9-EA8E-9C507B279350}" dt="2022-12-18T21:55:53.388" v="2291" actId="20577"/>
          <ac:spMkLst>
            <pc:docMk/>
            <pc:sldMk cId="0" sldId="908"/>
            <ac:spMk id="14" creationId="{47472C05-55AF-0693-2BF4-99A073AD9110}"/>
          </ac:spMkLst>
        </pc:spChg>
      </pc:sldChg>
      <pc:sldChg chg="delSp modSp">
        <pc:chgData name="Skirmantas Ramoška" userId="S::skirmantas@zum.lt::e1395975-aac6-47a3-ba2e-a9c356ea0e3e" providerId="AD" clId="Web-{21A6238A-A175-30A9-EA8E-9C507B279350}" dt="2022-12-18T21:28:46.827" v="1670" actId="20577"/>
        <pc:sldMkLst>
          <pc:docMk/>
          <pc:sldMk cId="0" sldId="910"/>
        </pc:sldMkLst>
        <pc:spChg chg="mod">
          <ac:chgData name="Skirmantas Ramoška" userId="S::skirmantas@zum.lt::e1395975-aac6-47a3-ba2e-a9c356ea0e3e" providerId="AD" clId="Web-{21A6238A-A175-30A9-EA8E-9C507B279350}" dt="2022-12-18T21:28:46.827" v="1670" actId="20577"/>
          <ac:spMkLst>
            <pc:docMk/>
            <pc:sldMk cId="0" sldId="910"/>
            <ac:spMk id="7" creationId="{E408C62B-5B6B-1006-8854-F11116F70172}"/>
          </ac:spMkLst>
        </pc:spChg>
        <pc:spChg chg="del mod">
          <ac:chgData name="Skirmantas Ramoška" userId="S::skirmantas@zum.lt::e1395975-aac6-47a3-ba2e-a9c356ea0e3e" providerId="AD" clId="Web-{21A6238A-A175-30A9-EA8E-9C507B279350}" dt="2022-12-18T21:12:27.129" v="1272"/>
          <ac:spMkLst>
            <pc:docMk/>
            <pc:sldMk cId="0" sldId="910"/>
            <ac:spMk id="8" creationId="{7CAC3AA7-85A4-B899-E2FA-F440C1B81C83}"/>
          </ac:spMkLst>
        </pc:spChg>
        <pc:spChg chg="del mod">
          <ac:chgData name="Skirmantas Ramoška" userId="S::skirmantas@zum.lt::e1395975-aac6-47a3-ba2e-a9c356ea0e3e" providerId="AD" clId="Web-{21A6238A-A175-30A9-EA8E-9C507B279350}" dt="2022-12-18T21:11:55.378" v="1264"/>
          <ac:spMkLst>
            <pc:docMk/>
            <pc:sldMk cId="0" sldId="910"/>
            <ac:spMk id="63495" creationId="{DC555924-0F04-27F8-0E1A-C7F934DC3E0E}"/>
          </ac:spMkLst>
        </pc:spChg>
      </pc:sldChg>
      <pc:sldChg chg="modSp">
        <pc:chgData name="Skirmantas Ramoška" userId="S::skirmantas@zum.lt::e1395975-aac6-47a3-ba2e-a9c356ea0e3e" providerId="AD" clId="Web-{21A6238A-A175-30A9-EA8E-9C507B279350}" dt="2022-12-18T21:57:06.937" v="2332" actId="20577"/>
        <pc:sldMkLst>
          <pc:docMk/>
          <pc:sldMk cId="0" sldId="911"/>
        </pc:sldMkLst>
        <pc:spChg chg="mod">
          <ac:chgData name="Skirmantas Ramoška" userId="S::skirmantas@zum.lt::e1395975-aac6-47a3-ba2e-a9c356ea0e3e" providerId="AD" clId="Web-{21A6238A-A175-30A9-EA8E-9C507B279350}" dt="2022-12-18T21:57:06.937" v="2332" actId="20577"/>
          <ac:spMkLst>
            <pc:docMk/>
            <pc:sldMk cId="0" sldId="911"/>
            <ac:spMk id="14" creationId="{CC900521-A7D2-07D7-723C-8AF26C05CFA2}"/>
          </ac:spMkLst>
        </pc:spChg>
      </pc:sldChg>
      <pc:sldChg chg="modSp">
        <pc:chgData name="Skirmantas Ramoška" userId="S::skirmantas@zum.lt::e1395975-aac6-47a3-ba2e-a9c356ea0e3e" providerId="AD" clId="Web-{21A6238A-A175-30A9-EA8E-9C507B279350}" dt="2022-12-18T21:56:54.421" v="2325" actId="20577"/>
        <pc:sldMkLst>
          <pc:docMk/>
          <pc:sldMk cId="0" sldId="912"/>
        </pc:sldMkLst>
        <pc:spChg chg="mod">
          <ac:chgData name="Skirmantas Ramoška" userId="S::skirmantas@zum.lt::e1395975-aac6-47a3-ba2e-a9c356ea0e3e" providerId="AD" clId="Web-{21A6238A-A175-30A9-EA8E-9C507B279350}" dt="2022-12-18T21:56:54.421" v="2325" actId="20577"/>
          <ac:spMkLst>
            <pc:docMk/>
            <pc:sldMk cId="0" sldId="912"/>
            <ac:spMk id="14" creationId="{332F571A-00B7-BD28-E870-AC20DFD5019C}"/>
          </ac:spMkLst>
        </pc:spChg>
      </pc:sldChg>
      <pc:sldChg chg="modSp">
        <pc:chgData name="Skirmantas Ramoška" userId="S::skirmantas@zum.lt::e1395975-aac6-47a3-ba2e-a9c356ea0e3e" providerId="AD" clId="Web-{21A6238A-A175-30A9-EA8E-9C507B279350}" dt="2022-12-18T20:56:26.288" v="961" actId="20577"/>
        <pc:sldMkLst>
          <pc:docMk/>
          <pc:sldMk cId="0" sldId="915"/>
        </pc:sldMkLst>
        <pc:spChg chg="mod">
          <ac:chgData name="Skirmantas Ramoška" userId="S::skirmantas@zum.lt::e1395975-aac6-47a3-ba2e-a9c356ea0e3e" providerId="AD" clId="Web-{21A6238A-A175-30A9-EA8E-9C507B279350}" dt="2022-12-18T20:56:26.288" v="961" actId="20577"/>
          <ac:spMkLst>
            <pc:docMk/>
            <pc:sldMk cId="0" sldId="915"/>
            <ac:spMk id="14" creationId="{9EE71ABA-DF52-7D62-17B6-451C052F19D8}"/>
          </ac:spMkLst>
        </pc:spChg>
      </pc:sldChg>
      <pc:sldChg chg="delSp modSp">
        <pc:chgData name="Skirmantas Ramoška" userId="S::skirmantas@zum.lt::e1395975-aac6-47a3-ba2e-a9c356ea0e3e" providerId="AD" clId="Web-{21A6238A-A175-30A9-EA8E-9C507B279350}" dt="2022-12-18T22:26:20.642" v="2956" actId="20577"/>
        <pc:sldMkLst>
          <pc:docMk/>
          <pc:sldMk cId="0" sldId="916"/>
        </pc:sldMkLst>
        <pc:spChg chg="del mod">
          <ac:chgData name="Skirmantas Ramoška" userId="S::skirmantas@zum.lt::e1395975-aac6-47a3-ba2e-a9c356ea0e3e" providerId="AD" clId="Web-{21A6238A-A175-30A9-EA8E-9C507B279350}" dt="2022-12-18T22:01:07.959" v="2367"/>
          <ac:spMkLst>
            <pc:docMk/>
            <pc:sldMk cId="0" sldId="916"/>
            <ac:spMk id="3" creationId="{0199A768-DE16-1D9F-45B8-D72F97549966}"/>
          </ac:spMkLst>
        </pc:spChg>
        <pc:spChg chg="mod">
          <ac:chgData name="Skirmantas Ramoška" userId="S::skirmantas@zum.lt::e1395975-aac6-47a3-ba2e-a9c356ea0e3e" providerId="AD" clId="Web-{21A6238A-A175-30A9-EA8E-9C507B279350}" dt="2022-12-18T22:26:20.642" v="2956" actId="20577"/>
          <ac:spMkLst>
            <pc:docMk/>
            <pc:sldMk cId="0" sldId="916"/>
            <ac:spMk id="14" creationId="{B6FDF2E9-0AAC-669D-66CD-826669E63901}"/>
          </ac:spMkLst>
        </pc:spChg>
      </pc:sldChg>
      <pc:sldChg chg="modSp">
        <pc:chgData name="Skirmantas Ramoška" userId="S::skirmantas@zum.lt::e1395975-aac6-47a3-ba2e-a9c356ea0e3e" providerId="AD" clId="Web-{21A6238A-A175-30A9-EA8E-9C507B279350}" dt="2022-12-18T20:30:10.786" v="538"/>
        <pc:sldMkLst>
          <pc:docMk/>
          <pc:sldMk cId="0" sldId="918"/>
        </pc:sldMkLst>
        <pc:graphicFrameChg chg="mod modGraphic">
          <ac:chgData name="Skirmantas Ramoška" userId="S::skirmantas@zum.lt::e1395975-aac6-47a3-ba2e-a9c356ea0e3e" providerId="AD" clId="Web-{21A6238A-A175-30A9-EA8E-9C507B279350}" dt="2022-12-18T20:30:10.786" v="538"/>
          <ac:graphicFrameMkLst>
            <pc:docMk/>
            <pc:sldMk cId="0" sldId="918"/>
            <ac:graphicFrameMk id="3" creationId="{94630A84-E535-51A5-155C-FC4EDEEEEFF6}"/>
          </ac:graphicFrameMkLst>
        </pc:graphicFrameChg>
      </pc:sldChg>
      <pc:sldChg chg="delSp modSp">
        <pc:chgData name="Skirmantas Ramoška" userId="S::skirmantas@zum.lt::e1395975-aac6-47a3-ba2e-a9c356ea0e3e" providerId="AD" clId="Web-{21A6238A-A175-30A9-EA8E-9C507B279350}" dt="2022-12-18T21:07:54.540" v="1166" actId="20577"/>
        <pc:sldMkLst>
          <pc:docMk/>
          <pc:sldMk cId="0" sldId="923"/>
        </pc:sldMkLst>
        <pc:spChg chg="del mod">
          <ac:chgData name="Skirmantas Ramoška" userId="S::skirmantas@zum.lt::e1395975-aac6-47a3-ba2e-a9c356ea0e3e" providerId="AD" clId="Web-{21A6238A-A175-30A9-EA8E-9C507B279350}" dt="2022-12-18T20:59:58.997" v="1014"/>
          <ac:spMkLst>
            <pc:docMk/>
            <pc:sldMk cId="0" sldId="923"/>
            <ac:spMk id="3" creationId="{B1DFB043-39F0-AEC6-614C-F528DC39C533}"/>
          </ac:spMkLst>
        </pc:spChg>
        <pc:spChg chg="mod">
          <ac:chgData name="Skirmantas Ramoška" userId="S::skirmantas@zum.lt::e1395975-aac6-47a3-ba2e-a9c356ea0e3e" providerId="AD" clId="Web-{21A6238A-A175-30A9-EA8E-9C507B279350}" dt="2022-12-18T21:07:54.540" v="1166" actId="20577"/>
          <ac:spMkLst>
            <pc:docMk/>
            <pc:sldMk cId="0" sldId="923"/>
            <ac:spMk id="14" creationId="{6C8B29B5-E3AD-DE0A-95A8-6E2C3DB5ADD9}"/>
          </ac:spMkLst>
        </pc:spChg>
      </pc:sldChg>
      <pc:sldChg chg="delSp modSp">
        <pc:chgData name="Skirmantas Ramoška" userId="S::skirmantas@zum.lt::e1395975-aac6-47a3-ba2e-a9c356ea0e3e" providerId="AD" clId="Web-{21A6238A-A175-30A9-EA8E-9C507B279350}" dt="2022-12-18T20:55:32.505" v="959" actId="20577"/>
        <pc:sldMkLst>
          <pc:docMk/>
          <pc:sldMk cId="0" sldId="927"/>
        </pc:sldMkLst>
        <pc:spChg chg="del mod">
          <ac:chgData name="Skirmantas Ramoška" userId="S::skirmantas@zum.lt::e1395975-aac6-47a3-ba2e-a9c356ea0e3e" providerId="AD" clId="Web-{21A6238A-A175-30A9-EA8E-9C507B279350}" dt="2022-12-18T20:34:40.996" v="610"/>
          <ac:spMkLst>
            <pc:docMk/>
            <pc:sldMk cId="0" sldId="927"/>
            <ac:spMk id="3" creationId="{07245541-2988-FD69-35B1-0DCD9D2799FA}"/>
          </ac:spMkLst>
        </pc:spChg>
        <pc:spChg chg="mod">
          <ac:chgData name="Skirmantas Ramoška" userId="S::skirmantas@zum.lt::e1395975-aac6-47a3-ba2e-a9c356ea0e3e" providerId="AD" clId="Web-{21A6238A-A175-30A9-EA8E-9C507B279350}" dt="2022-12-18T20:55:32.505" v="959" actId="20577"/>
          <ac:spMkLst>
            <pc:docMk/>
            <pc:sldMk cId="0" sldId="927"/>
            <ac:spMk id="14" creationId="{0854F749-7737-47D6-B9F6-C28537D0ECB2}"/>
          </ac:spMkLst>
        </pc:spChg>
      </pc:sldChg>
      <pc:sldChg chg="delSp modSp">
        <pc:chgData name="Skirmantas Ramoška" userId="S::skirmantas@zum.lt::e1395975-aac6-47a3-ba2e-a9c356ea0e3e" providerId="AD" clId="Web-{21A6238A-A175-30A9-EA8E-9C507B279350}" dt="2022-12-18T21:04:24.129" v="1098" actId="14100"/>
        <pc:sldMkLst>
          <pc:docMk/>
          <pc:sldMk cId="0" sldId="928"/>
        </pc:sldMkLst>
        <pc:spChg chg="del mod">
          <ac:chgData name="Skirmantas Ramoška" userId="S::skirmantas@zum.lt::e1395975-aac6-47a3-ba2e-a9c356ea0e3e" providerId="AD" clId="Web-{21A6238A-A175-30A9-EA8E-9C507B279350}" dt="2022-12-18T20:47:05.554" v="828"/>
          <ac:spMkLst>
            <pc:docMk/>
            <pc:sldMk cId="0" sldId="928"/>
            <ac:spMk id="3" creationId="{27B58FC9-4289-72BF-DA5D-FDBCDAF4A483}"/>
          </ac:spMkLst>
        </pc:spChg>
        <pc:spChg chg="mod">
          <ac:chgData name="Skirmantas Ramoška" userId="S::skirmantas@zum.lt::e1395975-aac6-47a3-ba2e-a9c356ea0e3e" providerId="AD" clId="Web-{21A6238A-A175-30A9-EA8E-9C507B279350}" dt="2022-12-18T21:04:24.129" v="1098" actId="14100"/>
          <ac:spMkLst>
            <pc:docMk/>
            <pc:sldMk cId="0" sldId="928"/>
            <ac:spMk id="15" creationId="{FF0A025F-37E1-76C8-CB4F-A099B3CD5699}"/>
          </ac:spMkLst>
        </pc:spChg>
      </pc:sldChg>
      <pc:sldChg chg="delSp modSp">
        <pc:chgData name="Skirmantas Ramoška" userId="S::skirmantas@zum.lt::e1395975-aac6-47a3-ba2e-a9c356ea0e3e" providerId="AD" clId="Web-{21A6238A-A175-30A9-EA8E-9C507B279350}" dt="2022-12-18T21:43:48.884" v="2132" actId="20577"/>
        <pc:sldMkLst>
          <pc:docMk/>
          <pc:sldMk cId="0" sldId="929"/>
        </pc:sldMkLst>
        <pc:spChg chg="mod">
          <ac:chgData name="Skirmantas Ramoška" userId="S::skirmantas@zum.lt::e1395975-aac6-47a3-ba2e-a9c356ea0e3e" providerId="AD" clId="Web-{21A6238A-A175-30A9-EA8E-9C507B279350}" dt="2022-12-18T21:43:48.884" v="2132" actId="20577"/>
          <ac:spMkLst>
            <pc:docMk/>
            <pc:sldMk cId="0" sldId="929"/>
            <ac:spMk id="15" creationId="{6965D15B-DCAD-6D16-4591-44BAE53BC5B4}"/>
          </ac:spMkLst>
        </pc:spChg>
        <pc:spChg chg="del mod">
          <ac:chgData name="Skirmantas Ramoška" userId="S::skirmantas@zum.lt::e1395975-aac6-47a3-ba2e-a9c356ea0e3e" providerId="AD" clId="Web-{21A6238A-A175-30A9-EA8E-9C507B279350}" dt="2022-12-18T21:39:38.080" v="1997"/>
          <ac:spMkLst>
            <pc:docMk/>
            <pc:sldMk cId="0" sldId="929"/>
            <ac:spMk id="53257" creationId="{1F2D3626-05BB-87C0-D957-94FD272B1A63}"/>
          </ac:spMkLst>
        </pc:spChg>
      </pc:sldChg>
      <pc:sldChg chg="delSp modSp">
        <pc:chgData name="Skirmantas Ramoška" userId="S::skirmantas@zum.lt::e1395975-aac6-47a3-ba2e-a9c356ea0e3e" providerId="AD" clId="Web-{21A6238A-A175-30A9-EA8E-9C507B279350}" dt="2022-12-18T21:10:44.420" v="1250" actId="20577"/>
        <pc:sldMkLst>
          <pc:docMk/>
          <pc:sldMk cId="0" sldId="930"/>
        </pc:sldMkLst>
        <pc:spChg chg="del">
          <ac:chgData name="Skirmantas Ramoška" userId="S::skirmantas@zum.lt::e1395975-aac6-47a3-ba2e-a9c356ea0e3e" providerId="AD" clId="Web-{21A6238A-A175-30A9-EA8E-9C507B279350}" dt="2022-12-18T21:05:29.599" v="1123"/>
          <ac:spMkLst>
            <pc:docMk/>
            <pc:sldMk cId="0" sldId="930"/>
            <ac:spMk id="3" creationId="{7EE54190-375F-AD62-C5BD-8111591916A0}"/>
          </ac:spMkLst>
        </pc:spChg>
        <pc:spChg chg="mod">
          <ac:chgData name="Skirmantas Ramoška" userId="S::skirmantas@zum.lt::e1395975-aac6-47a3-ba2e-a9c356ea0e3e" providerId="AD" clId="Web-{21A6238A-A175-30A9-EA8E-9C507B279350}" dt="2022-12-18T21:10:44.420" v="1250" actId="20577"/>
          <ac:spMkLst>
            <pc:docMk/>
            <pc:sldMk cId="0" sldId="930"/>
            <ac:spMk id="14" creationId="{7991BD69-F031-6BC4-4083-6B16A563EF00}"/>
          </ac:spMkLst>
        </pc:spChg>
      </pc:sldChg>
      <pc:sldChg chg="delSp modSp">
        <pc:chgData name="Skirmantas Ramoška" userId="S::skirmantas@zum.lt::e1395975-aac6-47a3-ba2e-a9c356ea0e3e" providerId="AD" clId="Web-{21A6238A-A175-30A9-EA8E-9C507B279350}" dt="2022-12-18T22:15:28.356" v="2697" actId="20577"/>
        <pc:sldMkLst>
          <pc:docMk/>
          <pc:sldMk cId="0" sldId="932"/>
        </pc:sldMkLst>
        <pc:spChg chg="del mod">
          <ac:chgData name="Skirmantas Ramoška" userId="S::skirmantas@zum.lt::e1395975-aac6-47a3-ba2e-a9c356ea0e3e" providerId="AD" clId="Web-{21A6238A-A175-30A9-EA8E-9C507B279350}" dt="2022-12-18T22:11:16.552" v="2594"/>
          <ac:spMkLst>
            <pc:docMk/>
            <pc:sldMk cId="0" sldId="932"/>
            <ac:spMk id="3" creationId="{549BFB68-9722-2E6B-B060-399FDEB81A91}"/>
          </ac:spMkLst>
        </pc:spChg>
        <pc:spChg chg="mod">
          <ac:chgData name="Skirmantas Ramoška" userId="S::skirmantas@zum.lt::e1395975-aac6-47a3-ba2e-a9c356ea0e3e" providerId="AD" clId="Web-{21A6238A-A175-30A9-EA8E-9C507B279350}" dt="2022-12-18T22:14:44.261" v="2682" actId="1076"/>
          <ac:spMkLst>
            <pc:docMk/>
            <pc:sldMk cId="0" sldId="932"/>
            <ac:spMk id="5" creationId="{DDF6B215-5D7B-7B84-F794-5A7690B31C6D}"/>
          </ac:spMkLst>
        </pc:spChg>
        <pc:spChg chg="mod">
          <ac:chgData name="Skirmantas Ramoška" userId="S::skirmantas@zum.lt::e1395975-aac6-47a3-ba2e-a9c356ea0e3e" providerId="AD" clId="Web-{21A6238A-A175-30A9-EA8E-9C507B279350}" dt="2022-12-18T22:15:28.356" v="2697" actId="20577"/>
          <ac:spMkLst>
            <pc:docMk/>
            <pc:sldMk cId="0" sldId="932"/>
            <ac:spMk id="14" creationId="{D351641D-DF13-4CA9-4EA7-7F55EB44703C}"/>
          </ac:spMkLst>
        </pc:spChg>
      </pc:sldChg>
      <pc:sldChg chg="delSp modSp">
        <pc:chgData name="Skirmantas Ramoška" userId="S::skirmantas@zum.lt::e1395975-aac6-47a3-ba2e-a9c356ea0e3e" providerId="AD" clId="Web-{21A6238A-A175-30A9-EA8E-9C507B279350}" dt="2022-12-18T21:53:09.008" v="2239" actId="20577"/>
        <pc:sldMkLst>
          <pc:docMk/>
          <pc:sldMk cId="0" sldId="933"/>
        </pc:sldMkLst>
        <pc:spChg chg="mod">
          <ac:chgData name="Skirmantas Ramoška" userId="S::skirmantas@zum.lt::e1395975-aac6-47a3-ba2e-a9c356ea0e3e" providerId="AD" clId="Web-{21A6238A-A175-30A9-EA8E-9C507B279350}" dt="2022-12-18T21:53:09.008" v="2239" actId="20577"/>
          <ac:spMkLst>
            <pc:docMk/>
            <pc:sldMk cId="0" sldId="933"/>
            <ac:spMk id="15" creationId="{190C2790-9F98-40C2-D7AE-130C7038FF1E}"/>
          </ac:spMkLst>
        </pc:spChg>
        <pc:spChg chg="del mod">
          <ac:chgData name="Skirmantas Ramoška" userId="S::skirmantas@zum.lt::e1395975-aac6-47a3-ba2e-a9c356ea0e3e" providerId="AD" clId="Web-{21A6238A-A175-30A9-EA8E-9C507B279350}" dt="2022-12-18T21:42:38.366" v="2119"/>
          <ac:spMkLst>
            <pc:docMk/>
            <pc:sldMk cId="0" sldId="933"/>
            <ac:spMk id="55305" creationId="{E669E047-7615-1A60-7264-CEF83226494D}"/>
          </ac:spMkLst>
        </pc:spChg>
      </pc:sldChg>
      <pc:sldChg chg="modSp">
        <pc:chgData name="Skirmantas Ramoška" userId="S::skirmantas@zum.lt::e1395975-aac6-47a3-ba2e-a9c356ea0e3e" providerId="AD" clId="Web-{21A6238A-A175-30A9-EA8E-9C507B279350}" dt="2022-12-18T20:30:47.505" v="555"/>
        <pc:sldMkLst>
          <pc:docMk/>
          <pc:sldMk cId="0" sldId="938"/>
        </pc:sldMkLst>
        <pc:graphicFrameChg chg="mod modGraphic">
          <ac:chgData name="Skirmantas Ramoška" userId="S::skirmantas@zum.lt::e1395975-aac6-47a3-ba2e-a9c356ea0e3e" providerId="AD" clId="Web-{21A6238A-A175-30A9-EA8E-9C507B279350}" dt="2022-12-18T20:30:47.505" v="555"/>
          <ac:graphicFrameMkLst>
            <pc:docMk/>
            <pc:sldMk cId="0" sldId="938"/>
            <ac:graphicFrameMk id="3" creationId="{D3244EB7-1B13-0172-220E-89F0136490EC}"/>
          </ac:graphicFrameMkLst>
        </pc:graphicFrameChg>
      </pc:sldChg>
      <pc:sldChg chg="modSp">
        <pc:chgData name="Skirmantas Ramoška" userId="S::skirmantas@zum.lt::e1395975-aac6-47a3-ba2e-a9c356ea0e3e" providerId="AD" clId="Web-{21A6238A-A175-30A9-EA8E-9C507B279350}" dt="2022-12-18T21:29:20.313" v="1722" actId="20577"/>
        <pc:sldMkLst>
          <pc:docMk/>
          <pc:sldMk cId="0" sldId="947"/>
        </pc:sldMkLst>
        <pc:spChg chg="mod">
          <ac:chgData name="Skirmantas Ramoška" userId="S::skirmantas@zum.lt::e1395975-aac6-47a3-ba2e-a9c356ea0e3e" providerId="AD" clId="Web-{21A6238A-A175-30A9-EA8E-9C507B279350}" dt="2022-12-18T21:29:20.313" v="1722" actId="20577"/>
          <ac:spMkLst>
            <pc:docMk/>
            <pc:sldMk cId="0" sldId="947"/>
            <ac:spMk id="10" creationId="{82C3FE7B-CD8B-0B47-34D0-CCB596E60832}"/>
          </ac:spMkLst>
        </pc:spChg>
      </pc:sldChg>
    </pc:docChg>
  </pc:docChgLst>
  <pc:docChgLst>
    <pc:chgData name="Skirmantas Ramoška" userId="S::skirmantas@zum.lt::e1395975-aac6-47a3-ba2e-a9c356ea0e3e" providerId="AD" clId="Web-{2CA7E94E-4253-0CB8-B5DA-ACC4BF9AFE10}"/>
    <pc:docChg chg="modSld">
      <pc:chgData name="Skirmantas Ramoška" userId="S::skirmantas@zum.lt::e1395975-aac6-47a3-ba2e-a9c356ea0e3e" providerId="AD" clId="Web-{2CA7E94E-4253-0CB8-B5DA-ACC4BF9AFE10}" dt="2022-12-16T17:08:00.908" v="13"/>
      <pc:docMkLst>
        <pc:docMk/>
      </pc:docMkLst>
      <pc:sldChg chg="modSp">
        <pc:chgData name="Skirmantas Ramoška" userId="S::skirmantas@zum.lt::e1395975-aac6-47a3-ba2e-a9c356ea0e3e" providerId="AD" clId="Web-{2CA7E94E-4253-0CB8-B5DA-ACC4BF9AFE10}" dt="2022-12-16T17:03:39.992" v="11" actId="20577"/>
        <pc:sldMkLst>
          <pc:docMk/>
          <pc:sldMk cId="0" sldId="292"/>
        </pc:sldMkLst>
        <pc:spChg chg="mod">
          <ac:chgData name="Skirmantas Ramoška" userId="S::skirmantas@zum.lt::e1395975-aac6-47a3-ba2e-a9c356ea0e3e" providerId="AD" clId="Web-{2CA7E94E-4253-0CB8-B5DA-ACC4BF9AFE10}" dt="2022-12-16T17:03:39.992" v="11" actId="20577"/>
          <ac:spMkLst>
            <pc:docMk/>
            <pc:sldMk cId="0" sldId="292"/>
            <ac:spMk id="15362" creationId="{F6767888-6D41-4600-4166-86BA72FCB572}"/>
          </ac:spMkLst>
        </pc:spChg>
      </pc:sldChg>
      <pc:sldChg chg="delSp">
        <pc:chgData name="Skirmantas Ramoška" userId="S::skirmantas@zum.lt::e1395975-aac6-47a3-ba2e-a9c356ea0e3e" providerId="AD" clId="Web-{2CA7E94E-4253-0CB8-B5DA-ACC4BF9AFE10}" dt="2022-12-16T17:08:00.908" v="13"/>
        <pc:sldMkLst>
          <pc:docMk/>
          <pc:sldMk cId="0" sldId="928"/>
        </pc:sldMkLst>
        <pc:graphicFrameChg chg="del">
          <ac:chgData name="Skirmantas Ramoška" userId="S::skirmantas@zum.lt::e1395975-aac6-47a3-ba2e-a9c356ea0e3e" providerId="AD" clId="Web-{2CA7E94E-4253-0CB8-B5DA-ACC4BF9AFE10}" dt="2022-12-16T17:07:59.408" v="12"/>
          <ac:graphicFrameMkLst>
            <pc:docMk/>
            <pc:sldMk cId="0" sldId="928"/>
            <ac:graphicFrameMk id="12" creationId="{12299252-78F2-9B87-4894-C109DDCAEC23}"/>
          </ac:graphicFrameMkLst>
        </pc:graphicFrameChg>
        <pc:picChg chg="del">
          <ac:chgData name="Skirmantas Ramoška" userId="S::skirmantas@zum.lt::e1395975-aac6-47a3-ba2e-a9c356ea0e3e" providerId="AD" clId="Web-{2CA7E94E-4253-0CB8-B5DA-ACC4BF9AFE10}" dt="2022-12-16T17:08:00.908" v="13"/>
          <ac:picMkLst>
            <pc:docMk/>
            <pc:sldMk cId="0" sldId="928"/>
            <ac:picMk id="11" creationId="{835AAC6B-BD81-701D-6725-E1713A9763C6}"/>
          </ac:picMkLst>
        </pc:picChg>
      </pc:sldChg>
    </pc:docChg>
  </pc:docChgLst>
  <pc:docChgLst>
    <pc:chgData name="Jolanta Ašmonienė" userId="S::jolanta.asmoniene@zum.lt::e222ee81-3aee-469b-bd21-9b4ad4699a12" providerId="AD" clId="Web-{4BE9E86A-CCB0-9FD5-B327-5840A9A472E6}"/>
    <pc:docChg chg="modSld">
      <pc:chgData name="Jolanta Ašmonienė" userId="S::jolanta.asmoniene@zum.lt::e222ee81-3aee-469b-bd21-9b4ad4699a12" providerId="AD" clId="Web-{4BE9E86A-CCB0-9FD5-B327-5840A9A472E6}" dt="2022-12-19T08:29:15.479" v="1" actId="20577"/>
      <pc:docMkLst>
        <pc:docMk/>
      </pc:docMkLst>
      <pc:sldChg chg="modSp">
        <pc:chgData name="Jolanta Ašmonienė" userId="S::jolanta.asmoniene@zum.lt::e222ee81-3aee-469b-bd21-9b4ad4699a12" providerId="AD" clId="Web-{4BE9E86A-CCB0-9FD5-B327-5840A9A472E6}" dt="2022-12-19T08:29:15.479" v="1" actId="20577"/>
        <pc:sldMkLst>
          <pc:docMk/>
          <pc:sldMk cId="0" sldId="339"/>
        </pc:sldMkLst>
        <pc:spChg chg="mod">
          <ac:chgData name="Jolanta Ašmonienė" userId="S::jolanta.asmoniene@zum.lt::e222ee81-3aee-469b-bd21-9b4ad4699a12" providerId="AD" clId="Web-{4BE9E86A-CCB0-9FD5-B327-5840A9A472E6}" dt="2022-12-19T08:29:15.479" v="1" actId="20577"/>
          <ac:spMkLst>
            <pc:docMk/>
            <pc:sldMk cId="0" sldId="339"/>
            <ac:spMk id="19460" creationId="{D23665F2-2626-162E-ABB0-20C85A0B71EB}"/>
          </ac:spMkLst>
        </pc:spChg>
      </pc:sldChg>
    </pc:docChg>
  </pc:docChgLst>
  <pc:docChgLst>
    <pc:chgData name="Skirmantas Ramoška" userId="S::skirmantas@zum.lt::e1395975-aac6-47a3-ba2e-a9c356ea0e3e" providerId="AD" clId="Web-{572C0F0D-C482-A7BA-AC9E-5CD424626C52}"/>
    <pc:docChg chg="delSld modSld sldOrd">
      <pc:chgData name="Skirmantas Ramoška" userId="S::skirmantas@zum.lt::e1395975-aac6-47a3-ba2e-a9c356ea0e3e" providerId="AD" clId="Web-{572C0F0D-C482-A7BA-AC9E-5CD424626C52}" dt="2022-12-18T13:35:22.497" v="613" actId="20577"/>
      <pc:docMkLst>
        <pc:docMk/>
      </pc:docMkLst>
      <pc:sldChg chg="modSp">
        <pc:chgData name="Skirmantas Ramoška" userId="S::skirmantas@zum.lt::e1395975-aac6-47a3-ba2e-a9c356ea0e3e" providerId="AD" clId="Web-{572C0F0D-C482-A7BA-AC9E-5CD424626C52}" dt="2022-12-18T13:08:44.192" v="543" actId="14100"/>
        <pc:sldMkLst>
          <pc:docMk/>
          <pc:sldMk cId="0" sldId="329"/>
        </pc:sldMkLst>
        <pc:spChg chg="mod">
          <ac:chgData name="Skirmantas Ramoška" userId="S::skirmantas@zum.lt::e1395975-aac6-47a3-ba2e-a9c356ea0e3e" providerId="AD" clId="Web-{572C0F0D-C482-A7BA-AC9E-5CD424626C52}" dt="2022-12-18T12:57:41.936" v="439" actId="20577"/>
          <ac:spMkLst>
            <pc:docMk/>
            <pc:sldMk cId="0" sldId="329"/>
            <ac:spMk id="21506" creationId="{8D1A0628-E62A-339C-81AB-34DE50887D51}"/>
          </ac:spMkLst>
        </pc:spChg>
        <pc:spChg chg="mod">
          <ac:chgData name="Skirmantas Ramoška" userId="S::skirmantas@zum.lt::e1395975-aac6-47a3-ba2e-a9c356ea0e3e" providerId="AD" clId="Web-{572C0F0D-C482-A7BA-AC9E-5CD424626C52}" dt="2022-12-18T13:08:44.192" v="543" actId="14100"/>
          <ac:spMkLst>
            <pc:docMk/>
            <pc:sldMk cId="0" sldId="329"/>
            <ac:spMk id="21508" creationId="{978BA067-BB69-5505-87D3-D49B565A1BD5}"/>
          </ac:spMkLst>
        </pc:spChg>
      </pc:sldChg>
      <pc:sldChg chg="modSp">
        <pc:chgData name="Skirmantas Ramoška" userId="S::skirmantas@zum.lt::e1395975-aac6-47a3-ba2e-a9c356ea0e3e" providerId="AD" clId="Web-{572C0F0D-C482-A7BA-AC9E-5CD424626C52}" dt="2022-12-18T13:08:49.817" v="544" actId="14100"/>
        <pc:sldMkLst>
          <pc:docMk/>
          <pc:sldMk cId="0" sldId="339"/>
        </pc:sldMkLst>
        <pc:spChg chg="mod">
          <ac:chgData name="Skirmantas Ramoška" userId="S::skirmantas@zum.lt::e1395975-aac6-47a3-ba2e-a9c356ea0e3e" providerId="AD" clId="Web-{572C0F0D-C482-A7BA-AC9E-5CD424626C52}" dt="2022-12-18T13:08:49.817" v="544" actId="14100"/>
          <ac:spMkLst>
            <pc:docMk/>
            <pc:sldMk cId="0" sldId="339"/>
            <ac:spMk id="19459" creationId="{0B68716A-8127-24AE-28D3-0596E00D2803}"/>
          </ac:spMkLst>
        </pc:spChg>
        <pc:spChg chg="mod">
          <ac:chgData name="Skirmantas Ramoška" userId="S::skirmantas@zum.lt::e1395975-aac6-47a3-ba2e-a9c356ea0e3e" providerId="AD" clId="Web-{572C0F0D-C482-A7BA-AC9E-5CD424626C52}" dt="2022-12-18T12:56:00.229" v="425" actId="20577"/>
          <ac:spMkLst>
            <pc:docMk/>
            <pc:sldMk cId="0" sldId="339"/>
            <ac:spMk id="19460" creationId="{D23665F2-2626-162E-ABB0-20C85A0B71EB}"/>
          </ac:spMkLst>
        </pc:spChg>
      </pc:sldChg>
      <pc:sldChg chg="modSp">
        <pc:chgData name="Skirmantas Ramoška" userId="S::skirmantas@zum.lt::e1395975-aac6-47a3-ba2e-a9c356ea0e3e" providerId="AD" clId="Web-{572C0F0D-C482-A7BA-AC9E-5CD424626C52}" dt="2022-12-18T12:58:29.875" v="443" actId="14100"/>
        <pc:sldMkLst>
          <pc:docMk/>
          <pc:sldMk cId="0" sldId="340"/>
        </pc:sldMkLst>
        <pc:spChg chg="mod">
          <ac:chgData name="Skirmantas Ramoška" userId="S::skirmantas@zum.lt::e1395975-aac6-47a3-ba2e-a9c356ea0e3e" providerId="AD" clId="Web-{572C0F0D-C482-A7BA-AC9E-5CD424626C52}" dt="2022-12-18T12:58:29.875" v="443" actId="14100"/>
          <ac:spMkLst>
            <pc:docMk/>
            <pc:sldMk cId="0" sldId="340"/>
            <ac:spMk id="16387" creationId="{EC583CFE-F860-E4E3-BE0D-7DCB7B30F6AA}"/>
          </ac:spMkLst>
        </pc:spChg>
        <pc:spChg chg="mod">
          <ac:chgData name="Skirmantas Ramoška" userId="S::skirmantas@zum.lt::e1395975-aac6-47a3-ba2e-a9c356ea0e3e" providerId="AD" clId="Web-{572C0F0D-C482-A7BA-AC9E-5CD424626C52}" dt="2022-12-18T11:28:50.418" v="83" actId="14100"/>
          <ac:spMkLst>
            <pc:docMk/>
            <pc:sldMk cId="0" sldId="340"/>
            <ac:spMk id="16388" creationId="{908C63AC-E43F-2B14-2DBD-0F9E48EFDD9F}"/>
          </ac:spMkLst>
        </pc:spChg>
      </pc:sldChg>
      <pc:sldChg chg="modSp">
        <pc:chgData name="Skirmantas Ramoška" userId="S::skirmantas@zum.lt::e1395975-aac6-47a3-ba2e-a9c356ea0e3e" providerId="AD" clId="Web-{572C0F0D-C482-A7BA-AC9E-5CD424626C52}" dt="2022-12-18T13:17:29.196" v="561" actId="20577"/>
        <pc:sldMkLst>
          <pc:docMk/>
          <pc:sldMk cId="0" sldId="341"/>
        </pc:sldMkLst>
        <pc:spChg chg="mod">
          <ac:chgData name="Skirmantas Ramoška" userId="S::skirmantas@zum.lt::e1395975-aac6-47a3-ba2e-a9c356ea0e3e" providerId="AD" clId="Web-{572C0F0D-C482-A7BA-AC9E-5CD424626C52}" dt="2022-12-18T13:17:29.196" v="561" actId="20577"/>
          <ac:spMkLst>
            <pc:docMk/>
            <pc:sldMk cId="0" sldId="341"/>
            <ac:spMk id="15362" creationId="{1AC130B0-1927-E012-A0E5-318587696E11}"/>
          </ac:spMkLst>
        </pc:spChg>
        <pc:spChg chg="mod">
          <ac:chgData name="Skirmantas Ramoška" userId="S::skirmantas@zum.lt::e1395975-aac6-47a3-ba2e-a9c356ea0e3e" providerId="AD" clId="Web-{572C0F0D-C482-A7BA-AC9E-5CD424626C52}" dt="2022-12-18T13:09:23.959" v="549" actId="14100"/>
          <ac:spMkLst>
            <pc:docMk/>
            <pc:sldMk cId="0" sldId="341"/>
            <ac:spMk id="17412" creationId="{C8E4BACC-7303-5CF3-9F39-241398DD21CE}"/>
          </ac:spMkLst>
        </pc:spChg>
      </pc:sldChg>
      <pc:sldChg chg="del">
        <pc:chgData name="Skirmantas Ramoška" userId="S::skirmantas@zum.lt::e1395975-aac6-47a3-ba2e-a9c356ea0e3e" providerId="AD" clId="Web-{572C0F0D-C482-A7BA-AC9E-5CD424626C52}" dt="2022-12-18T11:35:22.503" v="140"/>
        <pc:sldMkLst>
          <pc:docMk/>
          <pc:sldMk cId="0" sldId="346"/>
        </pc:sldMkLst>
      </pc:sldChg>
      <pc:sldChg chg="modSp del">
        <pc:chgData name="Skirmantas Ramoška" userId="S::skirmantas@zum.lt::e1395975-aac6-47a3-ba2e-a9c356ea0e3e" providerId="AD" clId="Web-{572C0F0D-C482-A7BA-AC9E-5CD424626C52}" dt="2022-12-18T12:55:46.369" v="422"/>
        <pc:sldMkLst>
          <pc:docMk/>
          <pc:sldMk cId="0" sldId="347"/>
        </pc:sldMkLst>
        <pc:spChg chg="mod">
          <ac:chgData name="Skirmantas Ramoška" userId="S::skirmantas@zum.lt::e1395975-aac6-47a3-ba2e-a9c356ea0e3e" providerId="AD" clId="Web-{572C0F0D-C482-A7BA-AC9E-5CD424626C52}" dt="2022-12-18T12:55:05.805" v="415" actId="20577"/>
          <ac:spMkLst>
            <pc:docMk/>
            <pc:sldMk cId="0" sldId="347"/>
            <ac:spMk id="17410" creationId="{B4DC1D30-E05A-57B9-0FCD-2B4ED465875F}"/>
          </ac:spMkLst>
        </pc:spChg>
        <pc:spChg chg="mod">
          <ac:chgData name="Skirmantas Ramoška" userId="S::skirmantas@zum.lt::e1395975-aac6-47a3-ba2e-a9c356ea0e3e" providerId="AD" clId="Web-{572C0F0D-C482-A7BA-AC9E-5CD424626C52}" dt="2022-12-18T11:37:59.133" v="158" actId="20577"/>
          <ac:spMkLst>
            <pc:docMk/>
            <pc:sldMk cId="0" sldId="347"/>
            <ac:spMk id="22532" creationId="{045FDDEA-1D6D-BA90-604C-8FCEE6B8F947}"/>
          </ac:spMkLst>
        </pc:spChg>
      </pc:sldChg>
      <pc:sldChg chg="modSp">
        <pc:chgData name="Skirmantas Ramoška" userId="S::skirmantas@zum.lt::e1395975-aac6-47a3-ba2e-a9c356ea0e3e" providerId="AD" clId="Web-{572C0F0D-C482-A7BA-AC9E-5CD424626C52}" dt="2022-12-18T13:27:38.779" v="565" actId="20577"/>
        <pc:sldMkLst>
          <pc:docMk/>
          <pc:sldMk cId="0" sldId="348"/>
        </pc:sldMkLst>
        <pc:spChg chg="mod">
          <ac:chgData name="Skirmantas Ramoška" userId="S::skirmantas@zum.lt::e1395975-aac6-47a3-ba2e-a9c356ea0e3e" providerId="AD" clId="Web-{572C0F0D-C482-A7BA-AC9E-5CD424626C52}" dt="2022-12-18T13:27:38.779" v="565" actId="20577"/>
          <ac:spMkLst>
            <pc:docMk/>
            <pc:sldMk cId="0" sldId="348"/>
            <ac:spMk id="18434" creationId="{8825870A-D513-726C-DA77-2C7D173C41B5}"/>
          </ac:spMkLst>
        </pc:spChg>
        <pc:spChg chg="mod">
          <ac:chgData name="Skirmantas Ramoška" userId="S::skirmantas@zum.lt::e1395975-aac6-47a3-ba2e-a9c356ea0e3e" providerId="AD" clId="Web-{572C0F0D-C482-A7BA-AC9E-5CD424626C52}" dt="2022-12-18T13:08:58.286" v="546" actId="14100"/>
          <ac:spMkLst>
            <pc:docMk/>
            <pc:sldMk cId="0" sldId="348"/>
            <ac:spMk id="18436" creationId="{5F717571-DD53-3287-3EEE-BD671FAFE65D}"/>
          </ac:spMkLst>
        </pc:spChg>
      </pc:sldChg>
      <pc:sldChg chg="modSp">
        <pc:chgData name="Skirmantas Ramoška" userId="S::skirmantas@zum.lt::e1395975-aac6-47a3-ba2e-a9c356ea0e3e" providerId="AD" clId="Web-{572C0F0D-C482-A7BA-AC9E-5CD424626C52}" dt="2022-12-18T13:16:39.710" v="558" actId="20577"/>
        <pc:sldMkLst>
          <pc:docMk/>
          <pc:sldMk cId="0" sldId="352"/>
        </pc:sldMkLst>
        <pc:spChg chg="mod">
          <ac:chgData name="Skirmantas Ramoška" userId="S::skirmantas@zum.lt::e1395975-aac6-47a3-ba2e-a9c356ea0e3e" providerId="AD" clId="Web-{572C0F0D-C482-A7BA-AC9E-5CD424626C52}" dt="2022-12-18T13:08:36.832" v="542" actId="14100"/>
          <ac:spMkLst>
            <pc:docMk/>
            <pc:sldMk cId="0" sldId="352"/>
            <ac:spMk id="28675" creationId="{26320EA5-F683-D61D-45F7-1F0B28D8EF9A}"/>
          </ac:spMkLst>
        </pc:spChg>
        <pc:spChg chg="mod">
          <ac:chgData name="Skirmantas Ramoška" userId="S::skirmantas@zum.lt::e1395975-aac6-47a3-ba2e-a9c356ea0e3e" providerId="AD" clId="Web-{572C0F0D-C482-A7BA-AC9E-5CD424626C52}" dt="2022-12-18T13:16:39.710" v="558" actId="20577"/>
          <ac:spMkLst>
            <pc:docMk/>
            <pc:sldMk cId="0" sldId="352"/>
            <ac:spMk id="28678" creationId="{73DB8DB2-941B-3860-2D56-5D3C281BFAD3}"/>
          </ac:spMkLst>
        </pc:spChg>
      </pc:sldChg>
      <pc:sldChg chg="delSp modSp">
        <pc:chgData name="Skirmantas Ramoška" userId="S::skirmantas@zum.lt::e1395975-aac6-47a3-ba2e-a9c356ea0e3e" providerId="AD" clId="Web-{572C0F0D-C482-A7BA-AC9E-5CD424626C52}" dt="2022-12-18T13:06:55.877" v="534" actId="14100"/>
        <pc:sldMkLst>
          <pc:docMk/>
          <pc:sldMk cId="0" sldId="795"/>
        </pc:sldMkLst>
        <pc:spChg chg="del">
          <ac:chgData name="Skirmantas Ramoška" userId="S::skirmantas@zum.lt::e1395975-aac6-47a3-ba2e-a9c356ea0e3e" providerId="AD" clId="Web-{572C0F0D-C482-A7BA-AC9E-5CD424626C52}" dt="2022-12-18T13:00:11.316" v="485"/>
          <ac:spMkLst>
            <pc:docMk/>
            <pc:sldMk cId="0" sldId="795"/>
            <ac:spMk id="31748" creationId="{8F29D7B9-F4FB-3D17-E135-8D3DDB123631}"/>
          </ac:spMkLst>
        </pc:spChg>
        <pc:spChg chg="mod">
          <ac:chgData name="Skirmantas Ramoška" userId="S::skirmantas@zum.lt::e1395975-aac6-47a3-ba2e-a9c356ea0e3e" providerId="AD" clId="Web-{572C0F0D-C482-A7BA-AC9E-5CD424626C52}" dt="2022-12-18T13:06:55.877" v="534" actId="14100"/>
          <ac:spMkLst>
            <pc:docMk/>
            <pc:sldMk cId="0" sldId="795"/>
            <ac:spMk id="31759" creationId="{D1F1D658-8BA8-7B86-BD42-29E666883E1F}"/>
          </ac:spMkLst>
        </pc:spChg>
      </pc:sldChg>
      <pc:sldChg chg="delSp modSp">
        <pc:chgData name="Skirmantas Ramoška" userId="S::skirmantas@zum.lt::e1395975-aac6-47a3-ba2e-a9c356ea0e3e" providerId="AD" clId="Web-{572C0F0D-C482-A7BA-AC9E-5CD424626C52}" dt="2022-12-18T13:15:29.238" v="555" actId="20577"/>
        <pc:sldMkLst>
          <pc:docMk/>
          <pc:sldMk cId="0" sldId="832"/>
        </pc:sldMkLst>
        <pc:spChg chg="mod">
          <ac:chgData name="Skirmantas Ramoška" userId="S::skirmantas@zum.lt::e1395975-aac6-47a3-ba2e-a9c356ea0e3e" providerId="AD" clId="Web-{572C0F0D-C482-A7BA-AC9E-5CD424626C52}" dt="2022-12-18T11:57:44.956" v="194" actId="1076"/>
          <ac:spMkLst>
            <pc:docMk/>
            <pc:sldMk cId="0" sldId="832"/>
            <ac:spMk id="6" creationId="{40FB8E2D-D349-3408-358E-478236D9ED26}"/>
          </ac:spMkLst>
        </pc:spChg>
        <pc:spChg chg="mod">
          <ac:chgData name="Skirmantas Ramoška" userId="S::skirmantas@zum.lt::e1395975-aac6-47a3-ba2e-a9c356ea0e3e" providerId="AD" clId="Web-{572C0F0D-C482-A7BA-AC9E-5CD424626C52}" dt="2022-12-18T11:57:55.096" v="196" actId="1076"/>
          <ac:spMkLst>
            <pc:docMk/>
            <pc:sldMk cId="0" sldId="832"/>
            <ac:spMk id="8" creationId="{C0D21FC7-F2EF-AF9F-C5F2-8943A2B30B0B}"/>
          </ac:spMkLst>
        </pc:spChg>
        <pc:spChg chg="del">
          <ac:chgData name="Skirmantas Ramoška" userId="S::skirmantas@zum.lt::e1395975-aac6-47a3-ba2e-a9c356ea0e3e" providerId="AD" clId="Web-{572C0F0D-C482-A7BA-AC9E-5CD424626C52}" dt="2022-12-18T10:35:36.503" v="11"/>
          <ac:spMkLst>
            <pc:docMk/>
            <pc:sldMk cId="0" sldId="832"/>
            <ac:spMk id="9" creationId="{57DC4A41-7196-F525-70D7-CCE5DF0B7459}"/>
          </ac:spMkLst>
        </pc:spChg>
        <pc:spChg chg="del">
          <ac:chgData name="Skirmantas Ramoška" userId="S::skirmantas@zum.lt::e1395975-aac6-47a3-ba2e-a9c356ea0e3e" providerId="AD" clId="Web-{572C0F0D-C482-A7BA-AC9E-5CD424626C52}" dt="2022-12-18T10:35:47.956" v="13"/>
          <ac:spMkLst>
            <pc:docMk/>
            <pc:sldMk cId="0" sldId="832"/>
            <ac:spMk id="11" creationId="{45415BAA-05C2-4B33-D2FF-4C7D76B82D71}"/>
          </ac:spMkLst>
        </pc:spChg>
        <pc:spChg chg="mod">
          <ac:chgData name="Skirmantas Ramoška" userId="S::skirmantas@zum.lt::e1395975-aac6-47a3-ba2e-a9c356ea0e3e" providerId="AD" clId="Web-{572C0F0D-C482-A7BA-AC9E-5CD424626C52}" dt="2022-12-18T13:15:29.238" v="555" actId="20577"/>
          <ac:spMkLst>
            <pc:docMk/>
            <pc:sldMk cId="0" sldId="832"/>
            <ac:spMk id="12" creationId="{B6E4A3D9-2625-ECB7-B969-158278B2E625}"/>
          </ac:spMkLst>
        </pc:spChg>
        <pc:spChg chg="mod">
          <ac:chgData name="Skirmantas Ramoška" userId="S::skirmantas@zum.lt::e1395975-aac6-47a3-ba2e-a9c356ea0e3e" providerId="AD" clId="Web-{572C0F0D-C482-A7BA-AC9E-5CD424626C52}" dt="2022-12-18T11:57:58.800" v="197" actId="1076"/>
          <ac:spMkLst>
            <pc:docMk/>
            <pc:sldMk cId="0" sldId="832"/>
            <ac:spMk id="30727" creationId="{3443940B-0486-E468-55F5-490D7156EBA4}"/>
          </ac:spMkLst>
        </pc:spChg>
        <pc:spChg chg="mod">
          <ac:chgData name="Skirmantas Ramoška" userId="S::skirmantas@zum.lt::e1395975-aac6-47a3-ba2e-a9c356ea0e3e" providerId="AD" clId="Web-{572C0F0D-C482-A7BA-AC9E-5CD424626C52}" dt="2022-12-18T13:07:46.752" v="541" actId="14100"/>
          <ac:spMkLst>
            <pc:docMk/>
            <pc:sldMk cId="0" sldId="832"/>
            <ac:spMk id="30730" creationId="{E05A6AA8-12E6-53D8-2B3E-A70C3A388211}"/>
          </ac:spMkLst>
        </pc:spChg>
        <pc:picChg chg="del">
          <ac:chgData name="Skirmantas Ramoška" userId="S::skirmantas@zum.lt::e1395975-aac6-47a3-ba2e-a9c356ea0e3e" providerId="AD" clId="Web-{572C0F0D-C482-A7BA-AC9E-5CD424626C52}" dt="2022-12-18T10:35:15.783" v="8"/>
          <ac:picMkLst>
            <pc:docMk/>
            <pc:sldMk cId="0" sldId="832"/>
            <ac:picMk id="30722" creationId="{ECD2CB5E-F6C8-9C42-7CEC-7B55F0B570E0}"/>
          </ac:picMkLst>
        </pc:picChg>
        <pc:picChg chg="del">
          <ac:chgData name="Skirmantas Ramoška" userId="S::skirmantas@zum.lt::e1395975-aac6-47a3-ba2e-a9c356ea0e3e" providerId="AD" clId="Web-{572C0F0D-C482-A7BA-AC9E-5CD424626C52}" dt="2022-12-18T10:35:20.393" v="9"/>
          <ac:picMkLst>
            <pc:docMk/>
            <pc:sldMk cId="0" sldId="832"/>
            <ac:picMk id="30724" creationId="{81029042-3BC2-6C12-6A19-D1DD96E58D07}"/>
          </ac:picMkLst>
        </pc:picChg>
      </pc:sldChg>
      <pc:sldChg chg="delSp modSp">
        <pc:chgData name="Skirmantas Ramoška" userId="S::skirmantas@zum.lt::e1395975-aac6-47a3-ba2e-a9c356ea0e3e" providerId="AD" clId="Web-{572C0F0D-C482-A7BA-AC9E-5CD424626C52}" dt="2022-12-18T13:04:52.044" v="533" actId="14100"/>
        <pc:sldMkLst>
          <pc:docMk/>
          <pc:sldMk cId="0" sldId="907"/>
        </pc:sldMkLst>
        <pc:spChg chg="mod">
          <ac:chgData name="Skirmantas Ramoška" userId="S::skirmantas@zum.lt::e1395975-aac6-47a3-ba2e-a9c356ea0e3e" providerId="AD" clId="Web-{572C0F0D-C482-A7BA-AC9E-5CD424626C52}" dt="2022-12-18T13:04:52.044" v="533" actId="14100"/>
          <ac:spMkLst>
            <pc:docMk/>
            <pc:sldMk cId="0" sldId="907"/>
            <ac:spMk id="4" creationId="{43355727-877C-E55F-377B-480B7B235DC4}"/>
          </ac:spMkLst>
        </pc:spChg>
        <pc:spChg chg="mod">
          <ac:chgData name="Skirmantas Ramoška" userId="S::skirmantas@zum.lt::e1395975-aac6-47a3-ba2e-a9c356ea0e3e" providerId="AD" clId="Web-{572C0F0D-C482-A7BA-AC9E-5CD424626C52}" dt="2022-12-18T12:43:54.721" v="323" actId="20577"/>
          <ac:spMkLst>
            <pc:docMk/>
            <pc:sldMk cId="0" sldId="907"/>
            <ac:spMk id="14" creationId="{39FC990D-8829-B33B-CB64-5A67388EB06A}"/>
          </ac:spMkLst>
        </pc:spChg>
        <pc:spChg chg="del mod">
          <ac:chgData name="Skirmantas Ramoška" userId="S::skirmantas@zum.lt::e1395975-aac6-47a3-ba2e-a9c356ea0e3e" providerId="AD" clId="Web-{572C0F0D-C482-A7BA-AC9E-5CD424626C52}" dt="2022-12-18T10:37:49.382" v="25"/>
          <ac:spMkLst>
            <pc:docMk/>
            <pc:sldMk cId="0" sldId="907"/>
            <ac:spMk id="32770" creationId="{BC1F4675-A7BF-F463-8E9B-0E804EC99A9F}"/>
          </ac:spMkLst>
        </pc:spChg>
        <pc:spChg chg="del">
          <ac:chgData name="Skirmantas Ramoška" userId="S::skirmantas@zum.lt::e1395975-aac6-47a3-ba2e-a9c356ea0e3e" providerId="AD" clId="Web-{572C0F0D-C482-A7BA-AC9E-5CD424626C52}" dt="2022-12-18T12:36:30.188" v="230"/>
          <ac:spMkLst>
            <pc:docMk/>
            <pc:sldMk cId="0" sldId="907"/>
            <ac:spMk id="32807" creationId="{EFBB0144-B6BD-8880-32C5-8DE765FE5FBE}"/>
          </ac:spMkLst>
        </pc:spChg>
      </pc:sldChg>
      <pc:sldChg chg="delSp modSp">
        <pc:chgData name="Skirmantas Ramoška" userId="S::skirmantas@zum.lt::e1395975-aac6-47a3-ba2e-a9c356ea0e3e" providerId="AD" clId="Web-{572C0F0D-C482-A7BA-AC9E-5CD424626C52}" dt="2022-12-18T13:27:53.826" v="566" actId="14100"/>
        <pc:sldMkLst>
          <pc:docMk/>
          <pc:sldMk cId="0" sldId="908"/>
        </pc:sldMkLst>
        <pc:spChg chg="del mod">
          <ac:chgData name="Skirmantas Ramoška" userId="S::skirmantas@zum.lt::e1395975-aac6-47a3-ba2e-a9c356ea0e3e" providerId="AD" clId="Web-{572C0F0D-C482-A7BA-AC9E-5CD424626C52}" dt="2022-12-18T13:02:47.274" v="516"/>
          <ac:spMkLst>
            <pc:docMk/>
            <pc:sldMk cId="0" sldId="908"/>
            <ac:spMk id="4" creationId="{F2F7B500-1482-6B6C-FD76-3513026388E7}"/>
          </ac:spMkLst>
        </pc:spChg>
        <pc:spChg chg="mod">
          <ac:chgData name="Skirmantas Ramoška" userId="S::skirmantas@zum.lt::e1395975-aac6-47a3-ba2e-a9c356ea0e3e" providerId="AD" clId="Web-{572C0F0D-C482-A7BA-AC9E-5CD424626C52}" dt="2022-12-18T13:27:53.826" v="566" actId="14100"/>
          <ac:spMkLst>
            <pc:docMk/>
            <pc:sldMk cId="0" sldId="908"/>
            <ac:spMk id="6" creationId="{4C68B80B-2E5E-F216-A4C2-9A9311D0B7F9}"/>
          </ac:spMkLst>
        </pc:spChg>
        <pc:spChg chg="mod">
          <ac:chgData name="Skirmantas Ramoška" userId="S::skirmantas@zum.lt::e1395975-aac6-47a3-ba2e-a9c356ea0e3e" providerId="AD" clId="Web-{572C0F0D-C482-A7BA-AC9E-5CD424626C52}" dt="2022-12-18T12:46:35.117" v="395" actId="20577"/>
          <ac:spMkLst>
            <pc:docMk/>
            <pc:sldMk cId="0" sldId="908"/>
            <ac:spMk id="14" creationId="{47472C05-55AF-0693-2BF4-99A073AD9110}"/>
          </ac:spMkLst>
        </pc:spChg>
      </pc:sldChg>
      <pc:sldChg chg="delSp modSp">
        <pc:chgData name="Skirmantas Ramoška" userId="S::skirmantas@zum.lt::e1395975-aac6-47a3-ba2e-a9c356ea0e3e" providerId="AD" clId="Web-{572C0F0D-C482-A7BA-AC9E-5CD424626C52}" dt="2022-12-18T13:03:43.979" v="528" actId="14100"/>
        <pc:sldMkLst>
          <pc:docMk/>
          <pc:sldMk cId="0" sldId="911"/>
        </pc:sldMkLst>
        <pc:spChg chg="del">
          <ac:chgData name="Skirmantas Ramoška" userId="S::skirmantas@zum.lt::e1395975-aac6-47a3-ba2e-a9c356ea0e3e" providerId="AD" clId="Web-{572C0F0D-C482-A7BA-AC9E-5CD424626C52}" dt="2022-12-18T12:44:48.660" v="326"/>
          <ac:spMkLst>
            <pc:docMk/>
            <pc:sldMk cId="0" sldId="911"/>
            <ac:spMk id="3" creationId="{0466F9A9-D64B-7F66-C917-F476E59F3D66}"/>
          </ac:spMkLst>
        </pc:spChg>
        <pc:spChg chg="mod">
          <ac:chgData name="Skirmantas Ramoška" userId="S::skirmantas@zum.lt::e1395975-aac6-47a3-ba2e-a9c356ea0e3e" providerId="AD" clId="Web-{572C0F0D-C482-A7BA-AC9E-5CD424626C52}" dt="2022-12-18T13:03:43.979" v="528" actId="14100"/>
          <ac:spMkLst>
            <pc:docMk/>
            <pc:sldMk cId="0" sldId="911"/>
            <ac:spMk id="4" creationId="{5C1D6455-25B5-5294-1F02-A98A75EDB3E7}"/>
          </ac:spMkLst>
        </pc:spChg>
      </pc:sldChg>
      <pc:sldChg chg="delSp modSp">
        <pc:chgData name="Skirmantas Ramoška" userId="S::skirmantas@zum.lt::e1395975-aac6-47a3-ba2e-a9c356ea0e3e" providerId="AD" clId="Web-{572C0F0D-C482-A7BA-AC9E-5CD424626C52}" dt="2022-12-18T13:04:44.450" v="532" actId="1076"/>
        <pc:sldMkLst>
          <pc:docMk/>
          <pc:sldMk cId="0" sldId="912"/>
        </pc:sldMkLst>
        <pc:spChg chg="del mod">
          <ac:chgData name="Skirmantas Ramoška" userId="S::skirmantas@zum.lt::e1395975-aac6-47a3-ba2e-a9c356ea0e3e" providerId="AD" clId="Web-{572C0F0D-C482-A7BA-AC9E-5CD424626C52}" dt="2022-12-18T12:01:56.181" v="210"/>
          <ac:spMkLst>
            <pc:docMk/>
            <pc:sldMk cId="0" sldId="912"/>
            <ac:spMk id="3" creationId="{0AD18585-2845-8859-111E-28C7807CCAC3}"/>
          </ac:spMkLst>
        </pc:spChg>
        <pc:spChg chg="mod">
          <ac:chgData name="Skirmantas Ramoška" userId="S::skirmantas@zum.lt::e1395975-aac6-47a3-ba2e-a9c356ea0e3e" providerId="AD" clId="Web-{572C0F0D-C482-A7BA-AC9E-5CD424626C52}" dt="2022-12-18T13:04:44.450" v="532" actId="1076"/>
          <ac:spMkLst>
            <pc:docMk/>
            <pc:sldMk cId="0" sldId="912"/>
            <ac:spMk id="4" creationId="{9C839BB4-1099-58A5-2B17-E3E34F3F5263}"/>
          </ac:spMkLst>
        </pc:spChg>
        <pc:spChg chg="mod">
          <ac:chgData name="Skirmantas Ramoška" userId="S::skirmantas@zum.lt::e1395975-aac6-47a3-ba2e-a9c356ea0e3e" providerId="AD" clId="Web-{572C0F0D-C482-A7BA-AC9E-5CD424626C52}" dt="2022-12-18T12:45:46.162" v="359" actId="20577"/>
          <ac:spMkLst>
            <pc:docMk/>
            <pc:sldMk cId="0" sldId="912"/>
            <ac:spMk id="14" creationId="{332F571A-00B7-BD28-E870-AC20DFD5019C}"/>
          </ac:spMkLst>
        </pc:spChg>
        <pc:spChg chg="del mod">
          <ac:chgData name="Skirmantas Ramoška" userId="S::skirmantas@zum.lt::e1395975-aac6-47a3-ba2e-a9c356ea0e3e" providerId="AD" clId="Web-{572C0F0D-C482-A7BA-AC9E-5CD424626C52}" dt="2022-12-18T12:41:06.590" v="299"/>
          <ac:spMkLst>
            <pc:docMk/>
            <pc:sldMk cId="0" sldId="912"/>
            <ac:spMk id="34855" creationId="{E9B043DC-FBA7-7A45-CE75-F94F4C3676C4}"/>
          </ac:spMkLst>
        </pc:spChg>
      </pc:sldChg>
      <pc:sldChg chg="delSp modSp">
        <pc:chgData name="Skirmantas Ramoška" userId="S::skirmantas@zum.lt::e1395975-aac6-47a3-ba2e-a9c356ea0e3e" providerId="AD" clId="Web-{572C0F0D-C482-A7BA-AC9E-5CD424626C52}" dt="2022-12-18T13:28:52.594" v="576" actId="20577"/>
        <pc:sldMkLst>
          <pc:docMk/>
          <pc:sldMk cId="0" sldId="915"/>
        </pc:sldMkLst>
        <pc:spChg chg="del">
          <ac:chgData name="Skirmantas Ramoška" userId="S::skirmantas@zum.lt::e1395975-aac6-47a3-ba2e-a9c356ea0e3e" providerId="AD" clId="Web-{572C0F0D-C482-A7BA-AC9E-5CD424626C52}" dt="2022-12-18T13:28:18.733" v="569"/>
          <ac:spMkLst>
            <pc:docMk/>
            <pc:sldMk cId="0" sldId="915"/>
            <ac:spMk id="8" creationId="{C0C55019-167B-6DA1-CA28-D1B03E53847F}"/>
          </ac:spMkLst>
        </pc:spChg>
        <pc:spChg chg="mod">
          <ac:chgData name="Skirmantas Ramoška" userId="S::skirmantas@zum.lt::e1395975-aac6-47a3-ba2e-a9c356ea0e3e" providerId="AD" clId="Web-{572C0F0D-C482-A7BA-AC9E-5CD424626C52}" dt="2022-12-18T13:28:52.594" v="576" actId="20577"/>
          <ac:spMkLst>
            <pc:docMk/>
            <pc:sldMk cId="0" sldId="915"/>
            <ac:spMk id="10" creationId="{E8877416-9A3D-569F-B25B-C78F3A9F2BC0}"/>
          </ac:spMkLst>
        </pc:spChg>
      </pc:sldChg>
      <pc:sldChg chg="modSp ord">
        <pc:chgData name="Skirmantas Ramoška" userId="S::skirmantas@zum.lt::e1395975-aac6-47a3-ba2e-a9c356ea0e3e" providerId="AD" clId="Web-{572C0F0D-C482-A7BA-AC9E-5CD424626C52}" dt="2022-12-18T12:47:13.555" v="396"/>
        <pc:sldMkLst>
          <pc:docMk/>
          <pc:sldMk cId="0" sldId="916"/>
        </pc:sldMkLst>
        <pc:spChg chg="mod">
          <ac:chgData name="Skirmantas Ramoška" userId="S::skirmantas@zum.lt::e1395975-aac6-47a3-ba2e-a9c356ea0e3e" providerId="AD" clId="Web-{572C0F0D-C482-A7BA-AC9E-5CD424626C52}" dt="2022-12-18T10:39:28.557" v="36" actId="20577"/>
          <ac:spMkLst>
            <pc:docMk/>
            <pc:sldMk cId="0" sldId="916"/>
            <ac:spMk id="5" creationId="{DCECEF41-40EF-D1A3-5D6C-CCC1936C4DE5}"/>
          </ac:spMkLst>
        </pc:spChg>
        <pc:spChg chg="mod">
          <ac:chgData name="Skirmantas Ramoška" userId="S::skirmantas@zum.lt::e1395975-aac6-47a3-ba2e-a9c356ea0e3e" providerId="AD" clId="Web-{572C0F0D-C482-A7BA-AC9E-5CD424626C52}" dt="2022-12-18T10:30:34.959" v="0" actId="14100"/>
          <ac:spMkLst>
            <pc:docMk/>
            <pc:sldMk cId="0" sldId="916"/>
            <ac:spMk id="14" creationId="{B6FDF2E9-0AAC-669D-66CD-826669E63901}"/>
          </ac:spMkLst>
        </pc:spChg>
      </pc:sldChg>
      <pc:sldChg chg="addSp delSp modSp">
        <pc:chgData name="Skirmantas Ramoška" userId="S::skirmantas@zum.lt::e1395975-aac6-47a3-ba2e-a9c356ea0e3e" providerId="AD" clId="Web-{572C0F0D-C482-A7BA-AC9E-5CD424626C52}" dt="2022-12-18T13:29:58.627" v="581"/>
        <pc:sldMkLst>
          <pc:docMk/>
          <pc:sldMk cId="0" sldId="918"/>
        </pc:sldMkLst>
        <pc:spChg chg="del mod">
          <ac:chgData name="Skirmantas Ramoška" userId="S::skirmantas@zum.lt::e1395975-aac6-47a3-ba2e-a9c356ea0e3e" providerId="AD" clId="Web-{572C0F0D-C482-A7BA-AC9E-5CD424626C52}" dt="2022-12-18T13:29:37.955" v="578"/>
          <ac:spMkLst>
            <pc:docMk/>
            <pc:sldMk cId="0" sldId="918"/>
            <ac:spMk id="4" creationId="{D6A6494A-323B-C079-4030-19045B8937D6}"/>
          </ac:spMkLst>
        </pc:spChg>
        <pc:spChg chg="del">
          <ac:chgData name="Skirmantas Ramoška" userId="S::skirmantas@zum.lt::e1395975-aac6-47a3-ba2e-a9c356ea0e3e" providerId="AD" clId="Web-{572C0F0D-C482-A7BA-AC9E-5CD424626C52}" dt="2022-12-18T13:29:58.627" v="581"/>
          <ac:spMkLst>
            <pc:docMk/>
            <pc:sldMk cId="0" sldId="918"/>
            <ac:spMk id="5" creationId="{E61C34FE-60B8-FA82-08E0-81EAB0797933}"/>
          </ac:spMkLst>
        </pc:spChg>
        <pc:spChg chg="add mod">
          <ac:chgData name="Skirmantas Ramoška" userId="S::skirmantas@zum.lt::e1395975-aac6-47a3-ba2e-a9c356ea0e3e" providerId="AD" clId="Web-{572C0F0D-C482-A7BA-AC9E-5CD424626C52}" dt="2022-12-18T13:29:54.283" v="580" actId="20577"/>
          <ac:spMkLst>
            <pc:docMk/>
            <pc:sldMk cId="0" sldId="918"/>
            <ac:spMk id="6" creationId="{0C3DA3C2-6D1F-16CC-627D-E11893D1A0B7}"/>
          </ac:spMkLst>
        </pc:spChg>
      </pc:sldChg>
      <pc:sldChg chg="addSp delSp modSp">
        <pc:chgData name="Skirmantas Ramoška" userId="S::skirmantas@zum.lt::e1395975-aac6-47a3-ba2e-a9c356ea0e3e" providerId="AD" clId="Web-{572C0F0D-C482-A7BA-AC9E-5CD424626C52}" dt="2022-12-18T13:35:22.497" v="613" actId="20577"/>
        <pc:sldMkLst>
          <pc:docMk/>
          <pc:sldMk cId="0" sldId="927"/>
        </pc:sldMkLst>
        <pc:spChg chg="del">
          <ac:chgData name="Skirmantas Ramoška" userId="S::skirmantas@zum.lt::e1395975-aac6-47a3-ba2e-a9c356ea0e3e" providerId="AD" clId="Web-{572C0F0D-C482-A7BA-AC9E-5CD424626C52}" dt="2022-12-18T13:31:20.849" v="590"/>
          <ac:spMkLst>
            <pc:docMk/>
            <pc:sldMk cId="0" sldId="927"/>
            <ac:spMk id="4" creationId="{722527FD-4136-231E-1C7A-0F55FE289FE1}"/>
          </ac:spMkLst>
        </pc:spChg>
        <pc:spChg chg="add mod">
          <ac:chgData name="Skirmantas Ramoška" userId="S::skirmantas@zum.lt::e1395975-aac6-47a3-ba2e-a9c356ea0e3e" providerId="AD" clId="Web-{572C0F0D-C482-A7BA-AC9E-5CD424626C52}" dt="2022-12-18T13:31:17.630" v="589" actId="20577"/>
          <ac:spMkLst>
            <pc:docMk/>
            <pc:sldMk cId="0" sldId="927"/>
            <ac:spMk id="5" creationId="{020ED810-1177-BFFE-B59C-BA1B6BF9FBF2}"/>
          </ac:spMkLst>
        </pc:spChg>
        <pc:spChg chg="del">
          <ac:chgData name="Skirmantas Ramoška" userId="S::skirmantas@zum.lt::e1395975-aac6-47a3-ba2e-a9c356ea0e3e" providerId="AD" clId="Web-{572C0F0D-C482-A7BA-AC9E-5CD424626C52}" dt="2022-12-18T13:31:22.286" v="591"/>
          <ac:spMkLst>
            <pc:docMk/>
            <pc:sldMk cId="0" sldId="927"/>
            <ac:spMk id="6" creationId="{3E75E514-F313-1D83-1AD7-4F30DBE739C8}"/>
          </ac:spMkLst>
        </pc:spChg>
        <pc:spChg chg="mod">
          <ac:chgData name="Skirmantas Ramoška" userId="S::skirmantas@zum.lt::e1395975-aac6-47a3-ba2e-a9c356ea0e3e" providerId="AD" clId="Web-{572C0F0D-C482-A7BA-AC9E-5CD424626C52}" dt="2022-12-18T13:35:22.497" v="613" actId="20577"/>
          <ac:spMkLst>
            <pc:docMk/>
            <pc:sldMk cId="0" sldId="927"/>
            <ac:spMk id="14" creationId="{0854F749-7737-47D6-B9F6-C28537D0ECB2}"/>
          </ac:spMkLst>
        </pc:spChg>
      </pc:sldChg>
      <pc:sldChg chg="addSp delSp modSp">
        <pc:chgData name="Skirmantas Ramoška" userId="S::skirmantas@zum.lt::e1395975-aac6-47a3-ba2e-a9c356ea0e3e" providerId="AD" clId="Web-{572C0F0D-C482-A7BA-AC9E-5CD424626C52}" dt="2022-12-18T13:32:18.382" v="601"/>
        <pc:sldMkLst>
          <pc:docMk/>
          <pc:sldMk cId="0" sldId="928"/>
        </pc:sldMkLst>
        <pc:spChg chg="add del mod">
          <ac:chgData name="Skirmantas Ramoška" userId="S::skirmantas@zum.lt::e1395975-aac6-47a3-ba2e-a9c356ea0e3e" providerId="AD" clId="Web-{572C0F0D-C482-A7BA-AC9E-5CD424626C52}" dt="2022-12-18T13:31:38.755" v="595"/>
          <ac:spMkLst>
            <pc:docMk/>
            <pc:sldMk cId="0" sldId="928"/>
            <ac:spMk id="2" creationId="{0E796FF1-28FB-7DA9-512E-C8A7E93AEF07}"/>
          </ac:spMkLst>
        </pc:spChg>
        <pc:spChg chg="add mod">
          <ac:chgData name="Skirmantas Ramoška" userId="S::skirmantas@zum.lt::e1395975-aac6-47a3-ba2e-a9c356ea0e3e" providerId="AD" clId="Web-{572C0F0D-C482-A7BA-AC9E-5CD424626C52}" dt="2022-12-18T13:31:59.241" v="597" actId="20577"/>
          <ac:spMkLst>
            <pc:docMk/>
            <pc:sldMk cId="0" sldId="928"/>
            <ac:spMk id="5" creationId="{C7BAAC2D-8474-89CA-21F9-6B3B58BD014F}"/>
          </ac:spMkLst>
        </pc:spChg>
        <pc:spChg chg="del mod">
          <ac:chgData name="Skirmantas Ramoška" userId="S::skirmantas@zum.lt::e1395975-aac6-47a3-ba2e-a9c356ea0e3e" providerId="AD" clId="Web-{572C0F0D-C482-A7BA-AC9E-5CD424626C52}" dt="2022-12-18T13:32:18.382" v="601"/>
          <ac:spMkLst>
            <pc:docMk/>
            <pc:sldMk cId="0" sldId="928"/>
            <ac:spMk id="8" creationId="{6B11ECBB-3583-EAFA-A520-6D1564666885}"/>
          </ac:spMkLst>
        </pc:spChg>
        <pc:spChg chg="del">
          <ac:chgData name="Skirmantas Ramoška" userId="S::skirmantas@zum.lt::e1395975-aac6-47a3-ba2e-a9c356ea0e3e" providerId="AD" clId="Web-{572C0F0D-C482-A7BA-AC9E-5CD424626C52}" dt="2022-12-18T13:32:16.382" v="600"/>
          <ac:spMkLst>
            <pc:docMk/>
            <pc:sldMk cId="0" sldId="928"/>
            <ac:spMk id="10" creationId="{CB01B059-3529-08AE-9050-71F13B181F1C}"/>
          </ac:spMkLst>
        </pc:spChg>
      </pc:sldChg>
      <pc:sldChg chg="modSp">
        <pc:chgData name="Skirmantas Ramoška" userId="S::skirmantas@zum.lt::e1395975-aac6-47a3-ba2e-a9c356ea0e3e" providerId="AD" clId="Web-{572C0F0D-C482-A7BA-AC9E-5CD424626C52}" dt="2022-12-18T10:30:52.510" v="2" actId="14100"/>
        <pc:sldMkLst>
          <pc:docMk/>
          <pc:sldMk cId="0" sldId="932"/>
        </pc:sldMkLst>
        <pc:spChg chg="mod">
          <ac:chgData name="Skirmantas Ramoška" userId="S::skirmantas@zum.lt::e1395975-aac6-47a3-ba2e-a9c356ea0e3e" providerId="AD" clId="Web-{572C0F0D-C482-A7BA-AC9E-5CD424626C52}" dt="2022-12-18T10:30:52.510" v="2" actId="14100"/>
          <ac:spMkLst>
            <pc:docMk/>
            <pc:sldMk cId="0" sldId="932"/>
            <ac:spMk id="3" creationId="{549BFB68-9722-2E6B-B060-399FDEB81A91}"/>
          </ac:spMkLst>
        </pc:spChg>
        <pc:spChg chg="mod">
          <ac:chgData name="Skirmantas Ramoška" userId="S::skirmantas@zum.lt::e1395975-aac6-47a3-ba2e-a9c356ea0e3e" providerId="AD" clId="Web-{572C0F0D-C482-A7BA-AC9E-5CD424626C52}" dt="2022-12-18T10:30:48.354" v="1" actId="14100"/>
          <ac:spMkLst>
            <pc:docMk/>
            <pc:sldMk cId="0" sldId="932"/>
            <ac:spMk id="14" creationId="{D351641D-DF13-4CA9-4EA7-7F55EB44703C}"/>
          </ac:spMkLst>
        </pc:spChg>
      </pc:sldChg>
      <pc:sldChg chg="modSp">
        <pc:chgData name="Skirmantas Ramoška" userId="S::skirmantas@zum.lt::e1395975-aac6-47a3-ba2e-a9c356ea0e3e" providerId="AD" clId="Web-{572C0F0D-C482-A7BA-AC9E-5CD424626C52}" dt="2022-12-18T10:31:19.808" v="7" actId="14100"/>
        <pc:sldMkLst>
          <pc:docMk/>
          <pc:sldMk cId="0" sldId="933"/>
        </pc:sldMkLst>
        <pc:spChg chg="mod">
          <ac:chgData name="Skirmantas Ramoška" userId="S::skirmantas@zum.lt::e1395975-aac6-47a3-ba2e-a9c356ea0e3e" providerId="AD" clId="Web-{572C0F0D-C482-A7BA-AC9E-5CD424626C52}" dt="2022-12-18T10:31:12.136" v="5" actId="14100"/>
          <ac:spMkLst>
            <pc:docMk/>
            <pc:sldMk cId="0" sldId="933"/>
            <ac:spMk id="15" creationId="{190C2790-9F98-40C2-D7AE-130C7038FF1E}"/>
          </ac:spMkLst>
        </pc:spChg>
        <pc:spChg chg="mod">
          <ac:chgData name="Skirmantas Ramoška" userId="S::skirmantas@zum.lt::e1395975-aac6-47a3-ba2e-a9c356ea0e3e" providerId="AD" clId="Web-{572C0F0D-C482-A7BA-AC9E-5CD424626C52}" dt="2022-12-18T10:31:19.808" v="7" actId="14100"/>
          <ac:spMkLst>
            <pc:docMk/>
            <pc:sldMk cId="0" sldId="933"/>
            <ac:spMk id="55305" creationId="{E669E047-7615-1A60-7264-CEF83226494D}"/>
          </ac:spMkLst>
        </pc:spChg>
      </pc:sldChg>
      <pc:sldChg chg="addSp delSp modSp">
        <pc:chgData name="Skirmantas Ramoška" userId="S::skirmantas@zum.lt::e1395975-aac6-47a3-ba2e-a9c356ea0e3e" providerId="AD" clId="Web-{572C0F0D-C482-A7BA-AC9E-5CD424626C52}" dt="2022-12-18T13:30:16.550" v="586" actId="20577"/>
        <pc:sldMkLst>
          <pc:docMk/>
          <pc:sldMk cId="0" sldId="938"/>
        </pc:sldMkLst>
        <pc:spChg chg="del">
          <ac:chgData name="Skirmantas Ramoška" userId="S::skirmantas@zum.lt::e1395975-aac6-47a3-ba2e-a9c356ea0e3e" providerId="AD" clId="Web-{572C0F0D-C482-A7BA-AC9E-5CD424626C52}" dt="2022-12-18T13:30:05.987" v="582"/>
          <ac:spMkLst>
            <pc:docMk/>
            <pc:sldMk cId="0" sldId="938"/>
            <ac:spMk id="4" creationId="{52C90660-9918-0597-583C-10ABC5495DC1}"/>
          </ac:spMkLst>
        </pc:spChg>
        <pc:spChg chg="del">
          <ac:chgData name="Skirmantas Ramoška" userId="S::skirmantas@zum.lt::e1395975-aac6-47a3-ba2e-a9c356ea0e3e" providerId="AD" clId="Web-{572C0F0D-C482-A7BA-AC9E-5CD424626C52}" dt="2022-12-18T13:30:09.221" v="583"/>
          <ac:spMkLst>
            <pc:docMk/>
            <pc:sldMk cId="0" sldId="938"/>
            <ac:spMk id="5" creationId="{D88DAE1E-F4A4-8F7E-884F-9D5C690B5DC0}"/>
          </ac:spMkLst>
        </pc:spChg>
        <pc:spChg chg="add mod">
          <ac:chgData name="Skirmantas Ramoška" userId="S::skirmantas@zum.lt::e1395975-aac6-47a3-ba2e-a9c356ea0e3e" providerId="AD" clId="Web-{572C0F0D-C482-A7BA-AC9E-5CD424626C52}" dt="2022-12-18T13:30:16.550" v="586" actId="20577"/>
          <ac:spMkLst>
            <pc:docMk/>
            <pc:sldMk cId="0" sldId="938"/>
            <ac:spMk id="6" creationId="{5FF0AB70-2980-ECDE-F804-0579C36BC5EB}"/>
          </ac:spMkLst>
        </pc:spChg>
      </pc:sldChg>
      <pc:sldChg chg="modSp">
        <pc:chgData name="Skirmantas Ramoška" userId="S::skirmantas@zum.lt::e1395975-aac6-47a3-ba2e-a9c356ea0e3e" providerId="AD" clId="Web-{572C0F0D-C482-A7BA-AC9E-5CD424626C52}" dt="2022-12-18T13:09:17.162" v="548" actId="14100"/>
        <pc:sldMkLst>
          <pc:docMk/>
          <pc:sldMk cId="238732498" sldId="950"/>
        </pc:sldMkLst>
        <pc:spChg chg="mod">
          <ac:chgData name="Skirmantas Ramoška" userId="S::skirmantas@zum.lt::e1395975-aac6-47a3-ba2e-a9c356ea0e3e" providerId="AD" clId="Web-{572C0F0D-C482-A7BA-AC9E-5CD424626C52}" dt="2022-12-18T11:30:42.589" v="92" actId="14100"/>
          <ac:spMkLst>
            <pc:docMk/>
            <pc:sldMk cId="238732498" sldId="950"/>
            <ac:spMk id="15362" creationId="{1AC130B0-1927-E012-A0E5-318587696E11}"/>
          </ac:spMkLst>
        </pc:spChg>
        <pc:spChg chg="mod">
          <ac:chgData name="Skirmantas Ramoška" userId="S::skirmantas@zum.lt::e1395975-aac6-47a3-ba2e-a9c356ea0e3e" providerId="AD" clId="Web-{572C0F0D-C482-A7BA-AC9E-5CD424626C52}" dt="2022-12-18T13:09:17.162" v="548" actId="14100"/>
          <ac:spMkLst>
            <pc:docMk/>
            <pc:sldMk cId="238732498" sldId="950"/>
            <ac:spMk id="17412" creationId="{C8E4BACC-7303-5CF3-9F39-241398DD21CE}"/>
          </ac:spMkLst>
        </pc:spChg>
      </pc:sldChg>
    </pc:docChg>
  </pc:docChgLst>
  <pc:docChgLst>
    <pc:chgData name="Skirmantas Ramoška" userId="S::skirmantas@zum.lt::e1395975-aac6-47a3-ba2e-a9c356ea0e3e" providerId="AD" clId="Web-{A0DFA2FB-8828-8B72-FA43-13CA297856F2}"/>
    <pc:docChg chg="modSld">
      <pc:chgData name="Skirmantas Ramoška" userId="S::skirmantas@zum.lt::e1395975-aac6-47a3-ba2e-a9c356ea0e3e" providerId="AD" clId="Web-{A0DFA2FB-8828-8B72-FA43-13CA297856F2}" dt="2022-12-16T17:09:33.657" v="4" actId="20577"/>
      <pc:docMkLst>
        <pc:docMk/>
      </pc:docMkLst>
      <pc:sldChg chg="modSp">
        <pc:chgData name="Skirmantas Ramoška" userId="S::skirmantas@zum.lt::e1395975-aac6-47a3-ba2e-a9c356ea0e3e" providerId="AD" clId="Web-{A0DFA2FB-8828-8B72-FA43-13CA297856F2}" dt="2022-12-16T17:09:33.657" v="4" actId="20577"/>
        <pc:sldMkLst>
          <pc:docMk/>
          <pc:sldMk cId="0" sldId="292"/>
        </pc:sldMkLst>
        <pc:spChg chg="mod">
          <ac:chgData name="Skirmantas Ramoška" userId="S::skirmantas@zum.lt::e1395975-aac6-47a3-ba2e-a9c356ea0e3e" providerId="AD" clId="Web-{A0DFA2FB-8828-8B72-FA43-13CA297856F2}" dt="2022-12-16T17:09:33.657" v="4" actId="20577"/>
          <ac:spMkLst>
            <pc:docMk/>
            <pc:sldMk cId="0" sldId="292"/>
            <ac:spMk id="15362" creationId="{F6767888-6D41-4600-4166-86BA72FCB572}"/>
          </ac:spMkLst>
        </pc:spChg>
      </pc:sldChg>
    </pc:docChg>
  </pc:docChgLst>
  <pc:docChgLst>
    <pc:chgData name="Skirmantas Ramoška" userId="S::skirmantas@zum.lt::e1395975-aac6-47a3-ba2e-a9c356ea0e3e" providerId="AD" clId="Web-{D7948DA2-935B-3AAB-5C63-AD3DECDF7C47}"/>
    <pc:docChg chg="addSld delSld modSld">
      <pc:chgData name="Skirmantas Ramoška" userId="S::skirmantas@zum.lt::e1395975-aac6-47a3-ba2e-a9c356ea0e3e" providerId="AD" clId="Web-{D7948DA2-935B-3AAB-5C63-AD3DECDF7C47}" dt="2022-12-16T19:44:17.610" v="877"/>
      <pc:docMkLst>
        <pc:docMk/>
      </pc:docMkLst>
      <pc:sldChg chg="addSp delSp modSp">
        <pc:chgData name="Skirmantas Ramoška" userId="S::skirmantas@zum.lt::e1395975-aac6-47a3-ba2e-a9c356ea0e3e" providerId="AD" clId="Web-{D7948DA2-935B-3AAB-5C63-AD3DECDF7C47}" dt="2022-12-16T19:44:17.610" v="877"/>
        <pc:sldMkLst>
          <pc:docMk/>
          <pc:sldMk cId="0" sldId="339"/>
        </pc:sldMkLst>
        <pc:spChg chg="add del mod">
          <ac:chgData name="Skirmantas Ramoška" userId="S::skirmantas@zum.lt::e1395975-aac6-47a3-ba2e-a9c356ea0e3e" providerId="AD" clId="Web-{D7948DA2-935B-3AAB-5C63-AD3DECDF7C47}" dt="2022-12-16T19:44:17.610" v="877"/>
          <ac:spMkLst>
            <pc:docMk/>
            <pc:sldMk cId="0" sldId="339"/>
            <ac:spMk id="6" creationId="{CCD13905-1677-B41A-39D1-C8A5B958C435}"/>
          </ac:spMkLst>
        </pc:spChg>
        <pc:spChg chg="mod">
          <ac:chgData name="Skirmantas Ramoška" userId="S::skirmantas@zum.lt::e1395975-aac6-47a3-ba2e-a9c356ea0e3e" providerId="AD" clId="Web-{D7948DA2-935B-3AAB-5C63-AD3DECDF7C47}" dt="2022-12-16T19:44:02.032" v="876" actId="20577"/>
          <ac:spMkLst>
            <pc:docMk/>
            <pc:sldMk cId="0" sldId="339"/>
            <ac:spMk id="19460" creationId="{D23665F2-2626-162E-ABB0-20C85A0B71EB}"/>
          </ac:spMkLst>
        </pc:spChg>
      </pc:sldChg>
      <pc:sldChg chg="modSp">
        <pc:chgData name="Skirmantas Ramoška" userId="S::skirmantas@zum.lt::e1395975-aac6-47a3-ba2e-a9c356ea0e3e" providerId="AD" clId="Web-{D7948DA2-935B-3AAB-5C63-AD3DECDF7C47}" dt="2022-12-16T18:35:21.848" v="343" actId="20577"/>
        <pc:sldMkLst>
          <pc:docMk/>
          <pc:sldMk cId="0" sldId="340"/>
        </pc:sldMkLst>
        <pc:spChg chg="mod">
          <ac:chgData name="Skirmantas Ramoška" userId="S::skirmantas@zum.lt::e1395975-aac6-47a3-ba2e-a9c356ea0e3e" providerId="AD" clId="Web-{D7948DA2-935B-3AAB-5C63-AD3DECDF7C47}" dt="2022-12-16T18:35:21.848" v="343" actId="20577"/>
          <ac:spMkLst>
            <pc:docMk/>
            <pc:sldMk cId="0" sldId="340"/>
            <ac:spMk id="16388" creationId="{908C63AC-E43F-2B14-2DBD-0F9E48EFDD9F}"/>
          </ac:spMkLst>
        </pc:spChg>
      </pc:sldChg>
      <pc:sldChg chg="modSp">
        <pc:chgData name="Skirmantas Ramoška" userId="S::skirmantas@zum.lt::e1395975-aac6-47a3-ba2e-a9c356ea0e3e" providerId="AD" clId="Web-{D7948DA2-935B-3AAB-5C63-AD3DECDF7C47}" dt="2022-12-16T18:36:19.223" v="355" actId="20577"/>
        <pc:sldMkLst>
          <pc:docMk/>
          <pc:sldMk cId="0" sldId="341"/>
        </pc:sldMkLst>
        <pc:spChg chg="mod">
          <ac:chgData name="Skirmantas Ramoška" userId="S::skirmantas@zum.lt::e1395975-aac6-47a3-ba2e-a9c356ea0e3e" providerId="AD" clId="Web-{D7948DA2-935B-3AAB-5C63-AD3DECDF7C47}" dt="2022-12-16T18:36:19.223" v="355" actId="20577"/>
          <ac:spMkLst>
            <pc:docMk/>
            <pc:sldMk cId="0" sldId="341"/>
            <ac:spMk id="15362" creationId="{1AC130B0-1927-E012-A0E5-318587696E11}"/>
          </ac:spMkLst>
        </pc:spChg>
        <pc:spChg chg="mod">
          <ac:chgData name="Skirmantas Ramoška" userId="S::skirmantas@zum.lt::e1395975-aac6-47a3-ba2e-a9c356ea0e3e" providerId="AD" clId="Web-{D7948DA2-935B-3AAB-5C63-AD3DECDF7C47}" dt="2022-12-16T18:07:12.116" v="286" actId="20577"/>
          <ac:spMkLst>
            <pc:docMk/>
            <pc:sldMk cId="0" sldId="341"/>
            <ac:spMk id="17412" creationId="{C8E4BACC-7303-5CF3-9F39-241398DD21CE}"/>
          </ac:spMkLst>
        </pc:spChg>
      </pc:sldChg>
      <pc:sldChg chg="del">
        <pc:chgData name="Skirmantas Ramoška" userId="S::skirmantas@zum.lt::e1395975-aac6-47a3-ba2e-a9c356ea0e3e" providerId="AD" clId="Web-{D7948DA2-935B-3AAB-5C63-AD3DECDF7C47}" dt="2022-12-16T18:39:43.410" v="356"/>
        <pc:sldMkLst>
          <pc:docMk/>
          <pc:sldMk cId="0" sldId="344"/>
        </pc:sldMkLst>
      </pc:sldChg>
      <pc:sldChg chg="del">
        <pc:chgData name="Skirmantas Ramoška" userId="S::skirmantas@zum.lt::e1395975-aac6-47a3-ba2e-a9c356ea0e3e" providerId="AD" clId="Web-{D7948DA2-935B-3AAB-5C63-AD3DECDF7C47}" dt="2022-12-16T18:39:48.504" v="357"/>
        <pc:sldMkLst>
          <pc:docMk/>
          <pc:sldMk cId="0" sldId="345"/>
        </pc:sldMkLst>
      </pc:sldChg>
      <pc:sldChg chg="modSp">
        <pc:chgData name="Skirmantas Ramoška" userId="S::skirmantas@zum.lt::e1395975-aac6-47a3-ba2e-a9c356ea0e3e" providerId="AD" clId="Web-{D7948DA2-935B-3AAB-5C63-AD3DECDF7C47}" dt="2022-12-16T19:43:48.110" v="870" actId="20577"/>
        <pc:sldMkLst>
          <pc:docMk/>
          <pc:sldMk cId="0" sldId="346"/>
        </pc:sldMkLst>
        <pc:spChg chg="mod">
          <ac:chgData name="Skirmantas Ramoška" userId="S::skirmantas@zum.lt::e1395975-aac6-47a3-ba2e-a9c356ea0e3e" providerId="AD" clId="Web-{D7948DA2-935B-3AAB-5C63-AD3DECDF7C47}" dt="2022-12-16T19:43:48.110" v="870" actId="20577"/>
          <ac:spMkLst>
            <pc:docMk/>
            <pc:sldMk cId="0" sldId="346"/>
            <ac:spMk id="20484" creationId="{642368BA-606F-0D61-C0FC-6F1C70C0E9B6}"/>
          </ac:spMkLst>
        </pc:spChg>
      </pc:sldChg>
      <pc:sldChg chg="modSp">
        <pc:chgData name="Skirmantas Ramoška" userId="S::skirmantas@zum.lt::e1395975-aac6-47a3-ba2e-a9c356ea0e3e" providerId="AD" clId="Web-{D7948DA2-935B-3AAB-5C63-AD3DECDF7C47}" dt="2022-12-16T19:30:29.274" v="791" actId="20577"/>
        <pc:sldMkLst>
          <pc:docMk/>
          <pc:sldMk cId="0" sldId="348"/>
        </pc:sldMkLst>
        <pc:spChg chg="mod">
          <ac:chgData name="Skirmantas Ramoška" userId="S::skirmantas@zum.lt::e1395975-aac6-47a3-ba2e-a9c356ea0e3e" providerId="AD" clId="Web-{D7948DA2-935B-3AAB-5C63-AD3DECDF7C47}" dt="2022-12-16T19:29:58.259" v="787" actId="20577"/>
          <ac:spMkLst>
            <pc:docMk/>
            <pc:sldMk cId="0" sldId="348"/>
            <ac:spMk id="18434" creationId="{8825870A-D513-726C-DA77-2C7D173C41B5}"/>
          </ac:spMkLst>
        </pc:spChg>
        <pc:spChg chg="mod">
          <ac:chgData name="Skirmantas Ramoška" userId="S::skirmantas@zum.lt::e1395975-aac6-47a3-ba2e-a9c356ea0e3e" providerId="AD" clId="Web-{D7948DA2-935B-3AAB-5C63-AD3DECDF7C47}" dt="2022-12-16T19:30:29.274" v="791" actId="20577"/>
          <ac:spMkLst>
            <pc:docMk/>
            <pc:sldMk cId="0" sldId="348"/>
            <ac:spMk id="18436" creationId="{5F717571-DD53-3287-3EEE-BD671FAFE65D}"/>
          </ac:spMkLst>
        </pc:spChg>
      </pc:sldChg>
      <pc:sldChg chg="del">
        <pc:chgData name="Skirmantas Ramoška" userId="S::skirmantas@zum.lt::e1395975-aac6-47a3-ba2e-a9c356ea0e3e" providerId="AD" clId="Web-{D7948DA2-935B-3AAB-5C63-AD3DECDF7C47}" dt="2022-12-16T18:39:50.520" v="358"/>
        <pc:sldMkLst>
          <pc:docMk/>
          <pc:sldMk cId="0" sldId="349"/>
        </pc:sldMkLst>
      </pc:sldChg>
      <pc:sldChg chg="del">
        <pc:chgData name="Skirmantas Ramoška" userId="S::skirmantas@zum.lt::e1395975-aac6-47a3-ba2e-a9c356ea0e3e" providerId="AD" clId="Web-{D7948DA2-935B-3AAB-5C63-AD3DECDF7C47}" dt="2022-12-16T18:39:54.879" v="359"/>
        <pc:sldMkLst>
          <pc:docMk/>
          <pc:sldMk cId="0" sldId="350"/>
        </pc:sldMkLst>
      </pc:sldChg>
      <pc:sldChg chg="del">
        <pc:chgData name="Skirmantas Ramoška" userId="S::skirmantas@zum.lt::e1395975-aac6-47a3-ba2e-a9c356ea0e3e" providerId="AD" clId="Web-{D7948DA2-935B-3AAB-5C63-AD3DECDF7C47}" dt="2022-12-16T18:39:59.410" v="360"/>
        <pc:sldMkLst>
          <pc:docMk/>
          <pc:sldMk cId="0" sldId="351"/>
        </pc:sldMkLst>
      </pc:sldChg>
      <pc:sldChg chg="add del replId">
        <pc:chgData name="Skirmantas Ramoška" userId="S::skirmantas@zum.lt::e1395975-aac6-47a3-ba2e-a9c356ea0e3e" providerId="AD" clId="Web-{D7948DA2-935B-3AAB-5C63-AD3DECDF7C47}" dt="2022-12-16T17:14:52.407" v="1"/>
        <pc:sldMkLst>
          <pc:docMk/>
          <pc:sldMk cId="1454218356" sldId="948"/>
        </pc:sldMkLst>
      </pc:sldChg>
      <pc:sldChg chg="modSp add del replId">
        <pc:chgData name="Skirmantas Ramoška" userId="S::skirmantas@zum.lt::e1395975-aac6-47a3-ba2e-a9c356ea0e3e" providerId="AD" clId="Web-{D7948DA2-935B-3AAB-5C63-AD3DECDF7C47}" dt="2022-12-16T19:30:07.493" v="788"/>
        <pc:sldMkLst>
          <pc:docMk/>
          <pc:sldMk cId="1696730748" sldId="948"/>
        </pc:sldMkLst>
        <pc:spChg chg="mod">
          <ac:chgData name="Skirmantas Ramoška" userId="S::skirmantas@zum.lt::e1395975-aac6-47a3-ba2e-a9c356ea0e3e" providerId="AD" clId="Web-{D7948DA2-935B-3AAB-5C63-AD3DECDF7C47}" dt="2022-12-16T19:29:39.196" v="779" actId="20577"/>
          <ac:spMkLst>
            <pc:docMk/>
            <pc:sldMk cId="1696730748" sldId="948"/>
            <ac:spMk id="15362" creationId="{1AC130B0-1927-E012-A0E5-318587696E11}"/>
          </ac:spMkLst>
        </pc:spChg>
      </pc:sldChg>
      <pc:sldChg chg="add del replId">
        <pc:chgData name="Skirmantas Ramoška" userId="S::skirmantas@zum.lt::e1395975-aac6-47a3-ba2e-a9c356ea0e3e" providerId="AD" clId="Web-{D7948DA2-935B-3AAB-5C63-AD3DECDF7C47}" dt="2022-12-16T18:40:28.223" v="362"/>
        <pc:sldMkLst>
          <pc:docMk/>
          <pc:sldMk cId="1359036668" sldId="949"/>
        </pc:sldMkLst>
      </pc:sldChg>
      <pc:sldChg chg="modSp add del replId">
        <pc:chgData name="Skirmantas Ramoška" userId="S::skirmantas@zum.lt::e1395975-aac6-47a3-ba2e-a9c356ea0e3e" providerId="AD" clId="Web-{D7948DA2-935B-3AAB-5C63-AD3DECDF7C47}" dt="2022-12-16T19:28:53.665" v="765"/>
        <pc:sldMkLst>
          <pc:docMk/>
          <pc:sldMk cId="4065379359" sldId="949"/>
        </pc:sldMkLst>
        <pc:spChg chg="mod">
          <ac:chgData name="Skirmantas Ramoška" userId="S::skirmantas@zum.lt::e1395975-aac6-47a3-ba2e-a9c356ea0e3e" providerId="AD" clId="Web-{D7948DA2-935B-3AAB-5C63-AD3DECDF7C47}" dt="2022-12-16T18:50:19.176" v="467" actId="20577"/>
          <ac:spMkLst>
            <pc:docMk/>
            <pc:sldMk cId="4065379359" sldId="949"/>
            <ac:spMk id="15362" creationId="{1AC130B0-1927-E012-A0E5-318587696E11}"/>
          </ac:spMkLst>
        </pc:spChg>
        <pc:spChg chg="mod">
          <ac:chgData name="Skirmantas Ramoška" userId="S::skirmantas@zum.lt::e1395975-aac6-47a3-ba2e-a9c356ea0e3e" providerId="AD" clId="Web-{D7948DA2-935B-3AAB-5C63-AD3DECDF7C47}" dt="2022-12-16T18:41:58.254" v="388" actId="20577"/>
          <ac:spMkLst>
            <pc:docMk/>
            <pc:sldMk cId="4065379359" sldId="949"/>
            <ac:spMk id="17412" creationId="{C8E4BACC-7303-5CF3-9F39-241398DD21CE}"/>
          </ac:spMkLst>
        </pc:spChg>
      </pc:sldChg>
      <pc:sldChg chg="modSp add replId">
        <pc:chgData name="Skirmantas Ramoška" userId="S::skirmantas@zum.lt::e1395975-aac6-47a3-ba2e-a9c356ea0e3e" providerId="AD" clId="Web-{D7948DA2-935B-3AAB-5C63-AD3DECDF7C47}" dt="2022-12-16T19:19:34.478" v="739" actId="20577"/>
        <pc:sldMkLst>
          <pc:docMk/>
          <pc:sldMk cId="238732498" sldId="950"/>
        </pc:sldMkLst>
        <pc:spChg chg="mod">
          <ac:chgData name="Skirmantas Ramoška" userId="S::skirmantas@zum.lt::e1395975-aac6-47a3-ba2e-a9c356ea0e3e" providerId="AD" clId="Web-{D7948DA2-935B-3AAB-5C63-AD3DECDF7C47}" dt="2022-12-16T19:19:34.478" v="739" actId="20577"/>
          <ac:spMkLst>
            <pc:docMk/>
            <pc:sldMk cId="238732498" sldId="950"/>
            <ac:spMk id="15362" creationId="{1AC130B0-1927-E012-A0E5-318587696E11}"/>
          </ac:spMkLst>
        </pc:spChg>
        <pc:spChg chg="mod">
          <ac:chgData name="Skirmantas Ramoška" userId="S::skirmantas@zum.lt::e1395975-aac6-47a3-ba2e-a9c356ea0e3e" providerId="AD" clId="Web-{D7948DA2-935B-3AAB-5C63-AD3DECDF7C47}" dt="2022-12-16T18:52:41.990" v="492" actId="20577"/>
          <ac:spMkLst>
            <pc:docMk/>
            <pc:sldMk cId="238732498" sldId="950"/>
            <ac:spMk id="17412" creationId="{C8E4BACC-7303-5CF3-9F39-241398DD21CE}"/>
          </ac:spMkLst>
        </pc:spChg>
      </pc:sldChg>
    </pc:docChg>
  </pc:docChgLst>
  <pc:docChgLst>
    <pc:chgData name="Skirmantas Ramoška" userId="S::skirmantas@zum.lt::e1395975-aac6-47a3-ba2e-a9c356ea0e3e" providerId="AD" clId="Web-{09179F8C-2A43-4EC5-23AB-FB3247C9CF7F}"/>
    <pc:docChg chg="addSld delSld modSld sldOrd">
      <pc:chgData name="Skirmantas Ramoška" userId="S::skirmantas@zum.lt::e1395975-aac6-47a3-ba2e-a9c356ea0e3e" providerId="AD" clId="Web-{09179F8C-2A43-4EC5-23AB-FB3247C9CF7F}" dt="2022-12-19T13:00:25.322" v="599" actId="20577"/>
      <pc:docMkLst>
        <pc:docMk/>
      </pc:docMkLst>
      <pc:sldChg chg="modSp">
        <pc:chgData name="Skirmantas Ramoška" userId="S::skirmantas@zum.lt::e1395975-aac6-47a3-ba2e-a9c356ea0e3e" providerId="AD" clId="Web-{09179F8C-2A43-4EC5-23AB-FB3247C9CF7F}" dt="2022-12-19T08:31:55.489" v="32" actId="14100"/>
        <pc:sldMkLst>
          <pc:docMk/>
          <pc:sldMk cId="0" sldId="329"/>
        </pc:sldMkLst>
        <pc:spChg chg="mod">
          <ac:chgData name="Skirmantas Ramoška" userId="S::skirmantas@zum.lt::e1395975-aac6-47a3-ba2e-a9c356ea0e3e" providerId="AD" clId="Web-{09179F8C-2A43-4EC5-23AB-FB3247C9CF7F}" dt="2022-12-19T08:31:55.489" v="32" actId="14100"/>
          <ac:spMkLst>
            <pc:docMk/>
            <pc:sldMk cId="0" sldId="329"/>
            <ac:spMk id="21506" creationId="{8D1A0628-E62A-339C-81AB-34DE50887D51}"/>
          </ac:spMkLst>
        </pc:spChg>
      </pc:sldChg>
      <pc:sldChg chg="modSp">
        <pc:chgData name="Skirmantas Ramoška" userId="S::skirmantas@zum.lt::e1395975-aac6-47a3-ba2e-a9c356ea0e3e" providerId="AD" clId="Web-{09179F8C-2A43-4EC5-23AB-FB3247C9CF7F}" dt="2022-12-19T08:37:20.055" v="38" actId="20577"/>
        <pc:sldMkLst>
          <pc:docMk/>
          <pc:sldMk cId="0" sldId="339"/>
        </pc:sldMkLst>
        <pc:spChg chg="mod">
          <ac:chgData name="Skirmantas Ramoška" userId="S::skirmantas@zum.lt::e1395975-aac6-47a3-ba2e-a9c356ea0e3e" providerId="AD" clId="Web-{09179F8C-2A43-4EC5-23AB-FB3247C9CF7F}" dt="2022-12-19T08:37:20.055" v="38" actId="20577"/>
          <ac:spMkLst>
            <pc:docMk/>
            <pc:sldMk cId="0" sldId="339"/>
            <ac:spMk id="19460" creationId="{D23665F2-2626-162E-ABB0-20C85A0B71EB}"/>
          </ac:spMkLst>
        </pc:spChg>
      </pc:sldChg>
      <pc:sldChg chg="modSp">
        <pc:chgData name="Skirmantas Ramoška" userId="S::skirmantas@zum.lt::e1395975-aac6-47a3-ba2e-a9c356ea0e3e" providerId="AD" clId="Web-{09179F8C-2A43-4EC5-23AB-FB3247C9CF7F}" dt="2022-12-19T12:44:40.071" v="382" actId="1076"/>
        <pc:sldMkLst>
          <pc:docMk/>
          <pc:sldMk cId="0" sldId="340"/>
        </pc:sldMkLst>
        <pc:spChg chg="mod">
          <ac:chgData name="Skirmantas Ramoška" userId="S::skirmantas@zum.lt::e1395975-aac6-47a3-ba2e-a9c356ea0e3e" providerId="AD" clId="Web-{09179F8C-2A43-4EC5-23AB-FB3247C9CF7F}" dt="2022-12-19T12:44:40.071" v="382" actId="1076"/>
          <ac:spMkLst>
            <pc:docMk/>
            <pc:sldMk cId="0" sldId="340"/>
            <ac:spMk id="16388" creationId="{908C63AC-E43F-2B14-2DBD-0F9E48EFDD9F}"/>
          </ac:spMkLst>
        </pc:spChg>
      </pc:sldChg>
      <pc:sldChg chg="modSp">
        <pc:chgData name="Skirmantas Ramoška" userId="S::skirmantas@zum.lt::e1395975-aac6-47a3-ba2e-a9c356ea0e3e" providerId="AD" clId="Web-{09179F8C-2A43-4EC5-23AB-FB3247C9CF7F}" dt="2022-12-19T12:52:36.150" v="535" actId="20577"/>
        <pc:sldMkLst>
          <pc:docMk/>
          <pc:sldMk cId="0" sldId="341"/>
        </pc:sldMkLst>
        <pc:spChg chg="mod">
          <ac:chgData name="Skirmantas Ramoška" userId="S::skirmantas@zum.lt::e1395975-aac6-47a3-ba2e-a9c356ea0e3e" providerId="AD" clId="Web-{09179F8C-2A43-4EC5-23AB-FB3247C9CF7F}" dt="2022-12-19T12:52:36.150" v="535" actId="20577"/>
          <ac:spMkLst>
            <pc:docMk/>
            <pc:sldMk cId="0" sldId="341"/>
            <ac:spMk id="15362" creationId="{1AC130B0-1927-E012-A0E5-318587696E11}"/>
          </ac:spMkLst>
        </pc:spChg>
        <pc:spChg chg="mod">
          <ac:chgData name="Skirmantas Ramoška" userId="S::skirmantas@zum.lt::e1395975-aac6-47a3-ba2e-a9c356ea0e3e" providerId="AD" clId="Web-{09179F8C-2A43-4EC5-23AB-FB3247C9CF7F}" dt="2022-12-19T12:46:50.415" v="423" actId="20577"/>
          <ac:spMkLst>
            <pc:docMk/>
            <pc:sldMk cId="0" sldId="341"/>
            <ac:spMk id="17412" creationId="{C8E4BACC-7303-5CF3-9F39-241398DD21CE}"/>
          </ac:spMkLst>
        </pc:spChg>
      </pc:sldChg>
      <pc:sldChg chg="addSp modSp">
        <pc:chgData name="Skirmantas Ramoška" userId="S::skirmantas@zum.lt::e1395975-aac6-47a3-ba2e-a9c356ea0e3e" providerId="AD" clId="Web-{09179F8C-2A43-4EC5-23AB-FB3247C9CF7F}" dt="2022-12-19T12:55:45.509" v="562" actId="20577"/>
        <pc:sldMkLst>
          <pc:docMk/>
          <pc:sldMk cId="0" sldId="348"/>
        </pc:sldMkLst>
        <pc:spChg chg="add mod">
          <ac:chgData name="Skirmantas Ramoška" userId="S::skirmantas@zum.lt::e1395975-aac6-47a3-ba2e-a9c356ea0e3e" providerId="AD" clId="Web-{09179F8C-2A43-4EC5-23AB-FB3247C9CF7F}" dt="2022-12-19T12:54:13.150" v="559" actId="20577"/>
          <ac:spMkLst>
            <pc:docMk/>
            <pc:sldMk cId="0" sldId="348"/>
            <ac:spMk id="3" creationId="{43959F54-288E-3157-11D4-D5789C3114A2}"/>
          </ac:spMkLst>
        </pc:spChg>
        <pc:spChg chg="add mod">
          <ac:chgData name="Skirmantas Ramoška" userId="S::skirmantas@zum.lt::e1395975-aac6-47a3-ba2e-a9c356ea0e3e" providerId="AD" clId="Web-{09179F8C-2A43-4EC5-23AB-FB3247C9CF7F}" dt="2022-12-19T12:53:56.884" v="547" actId="20577"/>
          <ac:spMkLst>
            <pc:docMk/>
            <pc:sldMk cId="0" sldId="348"/>
            <ac:spMk id="5" creationId="{EF90DA3E-63AE-6F5F-A4F6-9A8383C6C08E}"/>
          </ac:spMkLst>
        </pc:spChg>
        <pc:spChg chg="mod">
          <ac:chgData name="Skirmantas Ramoška" userId="S::skirmantas@zum.lt::e1395975-aac6-47a3-ba2e-a9c356ea0e3e" providerId="AD" clId="Web-{09179F8C-2A43-4EC5-23AB-FB3247C9CF7F}" dt="2022-12-19T12:55:45.509" v="562" actId="20577"/>
          <ac:spMkLst>
            <pc:docMk/>
            <pc:sldMk cId="0" sldId="348"/>
            <ac:spMk id="18434" creationId="{8825870A-D513-726C-DA77-2C7D173C41B5}"/>
          </ac:spMkLst>
        </pc:spChg>
      </pc:sldChg>
      <pc:sldChg chg="del">
        <pc:chgData name="Skirmantas Ramoška" userId="S::skirmantas@zum.lt::e1395975-aac6-47a3-ba2e-a9c356ea0e3e" providerId="AD" clId="Web-{09179F8C-2A43-4EC5-23AB-FB3247C9CF7F}" dt="2022-12-19T12:42:18.930" v="345"/>
        <pc:sldMkLst>
          <pc:docMk/>
          <pc:sldMk cId="0" sldId="352"/>
        </pc:sldMkLst>
      </pc:sldChg>
      <pc:sldChg chg="modSp">
        <pc:chgData name="Skirmantas Ramoška" userId="S::skirmantas@zum.lt::e1395975-aac6-47a3-ba2e-a9c356ea0e3e" providerId="AD" clId="Web-{09179F8C-2A43-4EC5-23AB-FB3247C9CF7F}" dt="2022-12-19T09:17:22.575" v="131" actId="1076"/>
        <pc:sldMkLst>
          <pc:docMk/>
          <pc:sldMk cId="0" sldId="795"/>
        </pc:sldMkLst>
        <pc:spChg chg="mod">
          <ac:chgData name="Skirmantas Ramoška" userId="S::skirmantas@zum.lt::e1395975-aac6-47a3-ba2e-a9c356ea0e3e" providerId="AD" clId="Web-{09179F8C-2A43-4EC5-23AB-FB3247C9CF7F}" dt="2022-12-19T09:13:22.741" v="110" actId="1076"/>
          <ac:spMkLst>
            <pc:docMk/>
            <pc:sldMk cId="0" sldId="795"/>
            <ac:spMk id="2" creationId="{ECA45478-5953-C7D7-11FF-B047B47689D8}"/>
          </ac:spMkLst>
        </pc:spChg>
        <pc:spChg chg="mod">
          <ac:chgData name="Skirmantas Ramoška" userId="S::skirmantas@zum.lt::e1395975-aac6-47a3-ba2e-a9c356ea0e3e" providerId="AD" clId="Web-{09179F8C-2A43-4EC5-23AB-FB3247C9CF7F}" dt="2022-12-19T09:17:22.575" v="131" actId="1076"/>
          <ac:spMkLst>
            <pc:docMk/>
            <pc:sldMk cId="0" sldId="795"/>
            <ac:spMk id="18" creationId="{AC63C3A6-762D-1D15-DCF7-C56E542A9A99}"/>
          </ac:spMkLst>
        </pc:spChg>
        <pc:spChg chg="mod">
          <ac:chgData name="Skirmantas Ramoška" userId="S::skirmantas@zum.lt::e1395975-aac6-47a3-ba2e-a9c356ea0e3e" providerId="AD" clId="Web-{09179F8C-2A43-4EC5-23AB-FB3247C9CF7F}" dt="2022-12-19T09:13:16.335" v="109" actId="14100"/>
          <ac:spMkLst>
            <pc:docMk/>
            <pc:sldMk cId="0" sldId="795"/>
            <ac:spMk id="20" creationId="{59702972-B005-7508-53A6-94C5ED2A6F60}"/>
          </ac:spMkLst>
        </pc:spChg>
        <pc:spChg chg="mod">
          <ac:chgData name="Skirmantas Ramoška" userId="S::skirmantas@zum.lt::e1395975-aac6-47a3-ba2e-a9c356ea0e3e" providerId="AD" clId="Web-{09179F8C-2A43-4EC5-23AB-FB3247C9CF7F}" dt="2022-12-19T09:14:21.430" v="127" actId="20577"/>
          <ac:spMkLst>
            <pc:docMk/>
            <pc:sldMk cId="0" sldId="795"/>
            <ac:spMk id="31751" creationId="{612BF62F-78A6-F064-01CB-96F67F674F8C}"/>
          </ac:spMkLst>
        </pc:spChg>
      </pc:sldChg>
      <pc:sldChg chg="delSp modSp">
        <pc:chgData name="Skirmantas Ramoška" userId="S::skirmantas@zum.lt::e1395975-aac6-47a3-ba2e-a9c356ea0e3e" providerId="AD" clId="Web-{09179F8C-2A43-4EC5-23AB-FB3247C9CF7F}" dt="2022-12-19T09:34:20.489" v="236" actId="20577"/>
        <pc:sldMkLst>
          <pc:docMk/>
          <pc:sldMk cId="0" sldId="832"/>
        </pc:sldMkLst>
        <pc:spChg chg="mod">
          <ac:chgData name="Skirmantas Ramoška" userId="S::skirmantas@zum.lt::e1395975-aac6-47a3-ba2e-a9c356ea0e3e" providerId="AD" clId="Web-{09179F8C-2A43-4EC5-23AB-FB3247C9CF7F}" dt="2022-12-19T09:34:20.489" v="236" actId="20577"/>
          <ac:spMkLst>
            <pc:docMk/>
            <pc:sldMk cId="0" sldId="832"/>
            <ac:spMk id="6" creationId="{40FB8E2D-D349-3408-358E-478236D9ED26}"/>
          </ac:spMkLst>
        </pc:spChg>
        <pc:spChg chg="del mod">
          <ac:chgData name="Skirmantas Ramoška" userId="S::skirmantas@zum.lt::e1395975-aac6-47a3-ba2e-a9c356ea0e3e" providerId="AD" clId="Web-{09179F8C-2A43-4EC5-23AB-FB3247C9CF7F}" dt="2022-12-19T09:22:09.128" v="195"/>
          <ac:spMkLst>
            <pc:docMk/>
            <pc:sldMk cId="0" sldId="832"/>
            <ac:spMk id="8" creationId="{C0D21FC7-F2EF-AF9F-C5F2-8943A2B30B0B}"/>
          </ac:spMkLst>
        </pc:spChg>
        <pc:spChg chg="mod">
          <ac:chgData name="Skirmantas Ramoška" userId="S::skirmantas@zum.lt::e1395975-aac6-47a3-ba2e-a9c356ea0e3e" providerId="AD" clId="Web-{09179F8C-2A43-4EC5-23AB-FB3247C9CF7F}" dt="2022-12-19T09:27:37.198" v="209" actId="20577"/>
          <ac:spMkLst>
            <pc:docMk/>
            <pc:sldMk cId="0" sldId="832"/>
            <ac:spMk id="12" creationId="{B6E4A3D9-2625-ECB7-B969-158278B2E625}"/>
          </ac:spMkLst>
        </pc:spChg>
      </pc:sldChg>
      <pc:sldChg chg="modSp">
        <pc:chgData name="Skirmantas Ramoška" userId="S::skirmantas@zum.lt::e1395975-aac6-47a3-ba2e-a9c356ea0e3e" providerId="AD" clId="Web-{09179F8C-2A43-4EC5-23AB-FB3247C9CF7F}" dt="2022-12-19T12:59:58.947" v="587" actId="20577"/>
        <pc:sldMkLst>
          <pc:docMk/>
          <pc:sldMk cId="0" sldId="908"/>
        </pc:sldMkLst>
        <pc:spChg chg="mod">
          <ac:chgData name="Skirmantas Ramoška" userId="S::skirmantas@zum.lt::e1395975-aac6-47a3-ba2e-a9c356ea0e3e" providerId="AD" clId="Web-{09179F8C-2A43-4EC5-23AB-FB3247C9CF7F}" dt="2022-12-19T12:59:58.947" v="587" actId="20577"/>
          <ac:spMkLst>
            <pc:docMk/>
            <pc:sldMk cId="0" sldId="908"/>
            <ac:spMk id="14" creationId="{47472C05-55AF-0693-2BF4-99A073AD9110}"/>
          </ac:spMkLst>
        </pc:spChg>
      </pc:sldChg>
      <pc:sldChg chg="modSp">
        <pc:chgData name="Skirmantas Ramoška" userId="S::skirmantas@zum.lt::e1395975-aac6-47a3-ba2e-a9c356ea0e3e" providerId="AD" clId="Web-{09179F8C-2A43-4EC5-23AB-FB3247C9CF7F}" dt="2022-12-19T13:00:25.322" v="599" actId="20577"/>
        <pc:sldMkLst>
          <pc:docMk/>
          <pc:sldMk cId="0" sldId="910"/>
        </pc:sldMkLst>
        <pc:spChg chg="mod">
          <ac:chgData name="Skirmantas Ramoška" userId="S::skirmantas@zum.lt::e1395975-aac6-47a3-ba2e-a9c356ea0e3e" providerId="AD" clId="Web-{09179F8C-2A43-4EC5-23AB-FB3247C9CF7F}" dt="2022-12-19T13:00:25.322" v="599" actId="20577"/>
          <ac:spMkLst>
            <pc:docMk/>
            <pc:sldMk cId="0" sldId="910"/>
            <ac:spMk id="7" creationId="{E408C62B-5B6B-1006-8854-F11116F70172}"/>
          </ac:spMkLst>
        </pc:spChg>
      </pc:sldChg>
      <pc:sldChg chg="modSp">
        <pc:chgData name="Skirmantas Ramoška" userId="S::skirmantas@zum.lt::e1395975-aac6-47a3-ba2e-a9c356ea0e3e" providerId="AD" clId="Web-{09179F8C-2A43-4EC5-23AB-FB3247C9CF7F}" dt="2022-12-19T13:00:04.541" v="594" actId="20577"/>
        <pc:sldMkLst>
          <pc:docMk/>
          <pc:sldMk cId="0" sldId="911"/>
        </pc:sldMkLst>
        <pc:spChg chg="mod">
          <ac:chgData name="Skirmantas Ramoška" userId="S::skirmantas@zum.lt::e1395975-aac6-47a3-ba2e-a9c356ea0e3e" providerId="AD" clId="Web-{09179F8C-2A43-4EC5-23AB-FB3247C9CF7F}" dt="2022-12-19T13:00:04.541" v="594" actId="20577"/>
          <ac:spMkLst>
            <pc:docMk/>
            <pc:sldMk cId="0" sldId="911"/>
            <ac:spMk id="14" creationId="{CC900521-A7D2-07D7-723C-8AF26C05CFA2}"/>
          </ac:spMkLst>
        </pc:spChg>
      </pc:sldChg>
      <pc:sldChg chg="modSp">
        <pc:chgData name="Skirmantas Ramoška" userId="S::skirmantas@zum.lt::e1395975-aac6-47a3-ba2e-a9c356ea0e3e" providerId="AD" clId="Web-{09179F8C-2A43-4EC5-23AB-FB3247C9CF7F}" dt="2022-12-19T12:57:48.681" v="566" actId="20577"/>
        <pc:sldMkLst>
          <pc:docMk/>
          <pc:sldMk cId="0" sldId="912"/>
        </pc:sldMkLst>
        <pc:spChg chg="mod">
          <ac:chgData name="Skirmantas Ramoška" userId="S::skirmantas@zum.lt::e1395975-aac6-47a3-ba2e-a9c356ea0e3e" providerId="AD" clId="Web-{09179F8C-2A43-4EC5-23AB-FB3247C9CF7F}" dt="2022-12-19T12:57:48.681" v="566" actId="20577"/>
          <ac:spMkLst>
            <pc:docMk/>
            <pc:sldMk cId="0" sldId="912"/>
            <ac:spMk id="14" creationId="{332F571A-00B7-BD28-E870-AC20DFD5019C}"/>
          </ac:spMkLst>
        </pc:spChg>
      </pc:sldChg>
      <pc:sldChg chg="modSp">
        <pc:chgData name="Skirmantas Ramoška" userId="S::skirmantas@zum.lt::e1395975-aac6-47a3-ba2e-a9c356ea0e3e" providerId="AD" clId="Web-{09179F8C-2A43-4EC5-23AB-FB3247C9CF7F}" dt="2022-12-19T12:59:29.869" v="580" actId="20577"/>
        <pc:sldMkLst>
          <pc:docMk/>
          <pc:sldMk cId="0" sldId="923"/>
        </pc:sldMkLst>
        <pc:spChg chg="mod">
          <ac:chgData name="Skirmantas Ramoška" userId="S::skirmantas@zum.lt::e1395975-aac6-47a3-ba2e-a9c356ea0e3e" providerId="AD" clId="Web-{09179F8C-2A43-4EC5-23AB-FB3247C9CF7F}" dt="2022-12-19T12:59:29.869" v="580" actId="20577"/>
          <ac:spMkLst>
            <pc:docMk/>
            <pc:sldMk cId="0" sldId="923"/>
            <ac:spMk id="14" creationId="{6C8B29B5-E3AD-DE0A-95A8-6E2C3DB5ADD9}"/>
          </ac:spMkLst>
        </pc:spChg>
      </pc:sldChg>
      <pc:sldChg chg="modSp">
        <pc:chgData name="Skirmantas Ramoška" userId="S::skirmantas@zum.lt::e1395975-aac6-47a3-ba2e-a9c356ea0e3e" providerId="AD" clId="Web-{09179F8C-2A43-4EC5-23AB-FB3247C9CF7F}" dt="2022-12-19T13:00:17.447" v="597" actId="20577"/>
        <pc:sldMkLst>
          <pc:docMk/>
          <pc:sldMk cId="0" sldId="928"/>
        </pc:sldMkLst>
        <pc:spChg chg="mod">
          <ac:chgData name="Skirmantas Ramoška" userId="S::skirmantas@zum.lt::e1395975-aac6-47a3-ba2e-a9c356ea0e3e" providerId="AD" clId="Web-{09179F8C-2A43-4EC5-23AB-FB3247C9CF7F}" dt="2022-12-19T13:00:17.447" v="597" actId="20577"/>
          <ac:spMkLst>
            <pc:docMk/>
            <pc:sldMk cId="0" sldId="928"/>
            <ac:spMk id="15" creationId="{FF0A025F-37E1-76C8-CB4F-A099B3CD5699}"/>
          </ac:spMkLst>
        </pc:spChg>
      </pc:sldChg>
      <pc:sldChg chg="modSp">
        <pc:chgData name="Skirmantas Ramoška" userId="S::skirmantas@zum.lt::e1395975-aac6-47a3-ba2e-a9c356ea0e3e" providerId="AD" clId="Web-{09179F8C-2A43-4EC5-23AB-FB3247C9CF7F}" dt="2022-12-19T12:59:15.619" v="574" actId="20577"/>
        <pc:sldMkLst>
          <pc:docMk/>
          <pc:sldMk cId="0" sldId="929"/>
        </pc:sldMkLst>
        <pc:spChg chg="mod">
          <ac:chgData name="Skirmantas Ramoška" userId="S::skirmantas@zum.lt::e1395975-aac6-47a3-ba2e-a9c356ea0e3e" providerId="AD" clId="Web-{09179F8C-2A43-4EC5-23AB-FB3247C9CF7F}" dt="2022-12-19T12:59:15.619" v="574" actId="20577"/>
          <ac:spMkLst>
            <pc:docMk/>
            <pc:sldMk cId="0" sldId="929"/>
            <ac:spMk id="15" creationId="{6965D15B-DCAD-6D16-4591-44BAE53BC5B4}"/>
          </ac:spMkLst>
        </pc:spChg>
      </pc:sldChg>
      <pc:sldChg chg="modSp">
        <pc:chgData name="Skirmantas Ramoška" userId="S::skirmantas@zum.lt::e1395975-aac6-47a3-ba2e-a9c356ea0e3e" providerId="AD" clId="Web-{09179F8C-2A43-4EC5-23AB-FB3247C9CF7F}" dt="2022-12-19T12:59:24.994" v="577" actId="20577"/>
        <pc:sldMkLst>
          <pc:docMk/>
          <pc:sldMk cId="0" sldId="930"/>
        </pc:sldMkLst>
        <pc:spChg chg="mod">
          <ac:chgData name="Skirmantas Ramoška" userId="S::skirmantas@zum.lt::e1395975-aac6-47a3-ba2e-a9c356ea0e3e" providerId="AD" clId="Web-{09179F8C-2A43-4EC5-23AB-FB3247C9CF7F}" dt="2022-12-19T12:59:24.994" v="577" actId="20577"/>
          <ac:spMkLst>
            <pc:docMk/>
            <pc:sldMk cId="0" sldId="930"/>
            <ac:spMk id="14" creationId="{7991BD69-F031-6BC4-4083-6B16A563EF00}"/>
          </ac:spMkLst>
        </pc:spChg>
      </pc:sldChg>
      <pc:sldChg chg="modSp ord">
        <pc:chgData name="Skirmantas Ramoška" userId="S::skirmantas@zum.lt::e1395975-aac6-47a3-ba2e-a9c356ea0e3e" providerId="AD" clId="Web-{09179F8C-2A43-4EC5-23AB-FB3247C9CF7F}" dt="2022-12-19T12:51:51.728" v="529"/>
        <pc:sldMkLst>
          <pc:docMk/>
          <pc:sldMk cId="238732498" sldId="950"/>
        </pc:sldMkLst>
        <pc:spChg chg="mod">
          <ac:chgData name="Skirmantas Ramoška" userId="S::skirmantas@zum.lt::e1395975-aac6-47a3-ba2e-a9c356ea0e3e" providerId="AD" clId="Web-{09179F8C-2A43-4EC5-23AB-FB3247C9CF7F}" dt="2022-12-19T12:38:43.899" v="284" actId="14100"/>
          <ac:spMkLst>
            <pc:docMk/>
            <pc:sldMk cId="238732498" sldId="950"/>
            <ac:spMk id="15362" creationId="{1AC130B0-1927-E012-A0E5-318587696E11}"/>
          </ac:spMkLst>
        </pc:spChg>
      </pc:sldChg>
      <pc:sldChg chg="add replId">
        <pc:chgData name="Skirmantas Ramoška" userId="S::skirmantas@zum.lt::e1395975-aac6-47a3-ba2e-a9c356ea0e3e" providerId="AD" clId="Web-{09179F8C-2A43-4EC5-23AB-FB3247C9CF7F}" dt="2022-12-19T12:46:15.337" v="383"/>
        <pc:sldMkLst>
          <pc:docMk/>
          <pc:sldMk cId="3969236874" sldId="951"/>
        </pc:sldMkLst>
      </pc:sldChg>
    </pc:docChg>
  </pc:docChgLst>
  <pc:docChgLst>
    <pc:chgData name="Rolana Miknevičienė" userId="019edd5f-3f81-444e-9187-eb4af08f3cb7" providerId="ADAL" clId="{8ADD6097-B0CD-466D-9AB7-D20400BACEA7}"/>
    <pc:docChg chg="undo redo custSel delSld modSld sldOrd">
      <pc:chgData name="Rolana Miknevičienė" userId="019edd5f-3f81-444e-9187-eb4af08f3cb7" providerId="ADAL" clId="{8ADD6097-B0CD-466D-9AB7-D20400BACEA7}" dt="2022-12-20T07:31:12.441" v="2987" actId="6549"/>
      <pc:docMkLst>
        <pc:docMk/>
      </pc:docMkLst>
      <pc:sldChg chg="modSp mod">
        <pc:chgData name="Rolana Miknevičienė" userId="019edd5f-3f81-444e-9187-eb4af08f3cb7" providerId="ADAL" clId="{8ADD6097-B0CD-466D-9AB7-D20400BACEA7}" dt="2022-12-17T09:06:19.708" v="2941" actId="13926"/>
        <pc:sldMkLst>
          <pc:docMk/>
          <pc:sldMk cId="0" sldId="352"/>
        </pc:sldMkLst>
        <pc:spChg chg="mod">
          <ac:chgData name="Rolana Miknevičienė" userId="019edd5f-3f81-444e-9187-eb4af08f3cb7" providerId="ADAL" clId="{8ADD6097-B0CD-466D-9AB7-D20400BACEA7}" dt="2022-12-17T09:06:19.708" v="2941" actId="13926"/>
          <ac:spMkLst>
            <pc:docMk/>
            <pc:sldMk cId="0" sldId="352"/>
            <ac:spMk id="28678" creationId="{73DB8DB2-941B-3860-2D56-5D3C281BFAD3}"/>
          </ac:spMkLst>
        </pc:spChg>
      </pc:sldChg>
      <pc:sldChg chg="del">
        <pc:chgData name="Rolana Miknevičienė" userId="019edd5f-3f81-444e-9187-eb4af08f3cb7" providerId="ADAL" clId="{8ADD6097-B0CD-466D-9AB7-D20400BACEA7}" dt="2022-12-17T09:05:23.446" v="2888" actId="47"/>
        <pc:sldMkLst>
          <pc:docMk/>
          <pc:sldMk cId="0" sldId="353"/>
        </pc:sldMkLst>
      </pc:sldChg>
      <pc:sldChg chg="modSp mod">
        <pc:chgData name="Rolana Miknevičienė" userId="019edd5f-3f81-444e-9187-eb4af08f3cb7" providerId="ADAL" clId="{8ADD6097-B0CD-466D-9AB7-D20400BACEA7}" dt="2022-12-19T07:35:17.487" v="2974" actId="20577"/>
        <pc:sldMkLst>
          <pc:docMk/>
          <pc:sldMk cId="0" sldId="795"/>
        </pc:sldMkLst>
        <pc:spChg chg="mod">
          <ac:chgData name="Rolana Miknevičienė" userId="019edd5f-3f81-444e-9187-eb4af08f3cb7" providerId="ADAL" clId="{8ADD6097-B0CD-466D-9AB7-D20400BACEA7}" dt="2022-12-19T07:35:17.487" v="2974" actId="20577"/>
          <ac:spMkLst>
            <pc:docMk/>
            <pc:sldMk cId="0" sldId="795"/>
            <ac:spMk id="18" creationId="{AC63C3A6-762D-1D15-DCF7-C56E542A9A99}"/>
          </ac:spMkLst>
        </pc:spChg>
        <pc:spChg chg="mod">
          <ac:chgData name="Rolana Miknevičienė" userId="019edd5f-3f81-444e-9187-eb4af08f3cb7" providerId="ADAL" clId="{8ADD6097-B0CD-466D-9AB7-D20400BACEA7}" dt="2022-12-17T06:14:25.809" v="1761" actId="20577"/>
          <ac:spMkLst>
            <pc:docMk/>
            <pc:sldMk cId="0" sldId="795"/>
            <ac:spMk id="31751" creationId="{612BF62F-78A6-F064-01CB-96F67F674F8C}"/>
          </ac:spMkLst>
        </pc:spChg>
      </pc:sldChg>
      <pc:sldChg chg="modSp mod">
        <pc:chgData name="Rolana Miknevičienė" userId="019edd5f-3f81-444e-9187-eb4af08f3cb7" providerId="ADAL" clId="{8ADD6097-B0CD-466D-9AB7-D20400BACEA7}" dt="2022-12-20T07:27:44.505" v="2986" actId="20577"/>
        <pc:sldMkLst>
          <pc:docMk/>
          <pc:sldMk cId="0" sldId="832"/>
        </pc:sldMkLst>
        <pc:spChg chg="mod">
          <ac:chgData name="Rolana Miknevičienė" userId="019edd5f-3f81-444e-9187-eb4af08f3cb7" providerId="ADAL" clId="{8ADD6097-B0CD-466D-9AB7-D20400BACEA7}" dt="2022-12-20T07:27:44.505" v="2986" actId="20577"/>
          <ac:spMkLst>
            <pc:docMk/>
            <pc:sldMk cId="0" sldId="832"/>
            <ac:spMk id="6" creationId="{40FB8E2D-D349-3408-358E-478236D9ED26}"/>
          </ac:spMkLst>
        </pc:spChg>
        <pc:spChg chg="mod">
          <ac:chgData name="Rolana Miknevičienė" userId="019edd5f-3f81-444e-9187-eb4af08f3cb7" providerId="ADAL" clId="{8ADD6097-B0CD-466D-9AB7-D20400BACEA7}" dt="2022-12-19T07:34:18.007" v="2943" actId="1076"/>
          <ac:spMkLst>
            <pc:docMk/>
            <pc:sldMk cId="0" sldId="832"/>
            <ac:spMk id="8" creationId="{C0D21FC7-F2EF-AF9F-C5F2-8943A2B30B0B}"/>
          </ac:spMkLst>
        </pc:spChg>
      </pc:sldChg>
      <pc:sldChg chg="addSp delSp modSp mod">
        <pc:chgData name="Rolana Miknevičienė" userId="019edd5f-3f81-444e-9187-eb4af08f3cb7" providerId="ADAL" clId="{8ADD6097-B0CD-466D-9AB7-D20400BACEA7}" dt="2022-12-17T08:46:58.041" v="2730" actId="20577"/>
        <pc:sldMkLst>
          <pc:docMk/>
          <pc:sldMk cId="0" sldId="905"/>
        </pc:sldMkLst>
        <pc:spChg chg="mod">
          <ac:chgData name="Rolana Miknevičienė" userId="019edd5f-3f81-444e-9187-eb4af08f3cb7" providerId="ADAL" clId="{8ADD6097-B0CD-466D-9AB7-D20400BACEA7}" dt="2022-12-17T07:38:44.264" v="2278" actId="20577"/>
          <ac:spMkLst>
            <pc:docMk/>
            <pc:sldMk cId="0" sldId="905"/>
            <ac:spMk id="3" creationId="{ED2E7A6C-38FE-50CE-4A85-5B5076041A58}"/>
          </ac:spMkLst>
        </pc:spChg>
        <pc:spChg chg="mod">
          <ac:chgData name="Rolana Miknevičienė" userId="019edd5f-3f81-444e-9187-eb4af08f3cb7" providerId="ADAL" clId="{8ADD6097-B0CD-466D-9AB7-D20400BACEA7}" dt="2022-12-17T07:37:07.865" v="2246" actId="6549"/>
          <ac:spMkLst>
            <pc:docMk/>
            <pc:sldMk cId="0" sldId="905"/>
            <ac:spMk id="4" creationId="{7252550D-74D5-465F-E86D-7E1D217AA851}"/>
          </ac:spMkLst>
        </pc:spChg>
        <pc:spChg chg="add del">
          <ac:chgData name="Rolana Miknevičienė" userId="019edd5f-3f81-444e-9187-eb4af08f3cb7" providerId="ADAL" clId="{8ADD6097-B0CD-466D-9AB7-D20400BACEA7}" dt="2022-12-17T07:36:05.879" v="2217" actId="22"/>
          <ac:spMkLst>
            <pc:docMk/>
            <pc:sldMk cId="0" sldId="905"/>
            <ac:spMk id="5" creationId="{DA8EDA53-0EC2-7CA1-733C-7322C25604E2}"/>
          </ac:spMkLst>
        </pc:spChg>
        <pc:spChg chg="add mod">
          <ac:chgData name="Rolana Miknevičienė" userId="019edd5f-3f81-444e-9187-eb4af08f3cb7" providerId="ADAL" clId="{8ADD6097-B0CD-466D-9AB7-D20400BACEA7}" dt="2022-12-17T07:36:23.964" v="2221" actId="1076"/>
          <ac:spMkLst>
            <pc:docMk/>
            <pc:sldMk cId="0" sldId="905"/>
            <ac:spMk id="6" creationId="{33A18720-ACA2-1048-D861-02A9BA7531B5}"/>
          </ac:spMkLst>
        </pc:spChg>
        <pc:spChg chg="add mod">
          <ac:chgData name="Rolana Miknevičienė" userId="019edd5f-3f81-444e-9187-eb4af08f3cb7" providerId="ADAL" clId="{8ADD6097-B0CD-466D-9AB7-D20400BACEA7}" dt="2022-12-17T07:37:02.275" v="2245" actId="20577"/>
          <ac:spMkLst>
            <pc:docMk/>
            <pc:sldMk cId="0" sldId="905"/>
            <ac:spMk id="7" creationId="{9B25E1DF-355A-1123-632A-73AC57619C86}"/>
          </ac:spMkLst>
        </pc:spChg>
        <pc:spChg chg="mod">
          <ac:chgData name="Rolana Miknevičienė" userId="019edd5f-3f81-444e-9187-eb4af08f3cb7" providerId="ADAL" clId="{8ADD6097-B0CD-466D-9AB7-D20400BACEA7}" dt="2022-12-17T08:46:58.041" v="2730" actId="20577"/>
          <ac:spMkLst>
            <pc:docMk/>
            <pc:sldMk cId="0" sldId="905"/>
            <ac:spMk id="14" creationId="{B4EF6BFD-1E16-7258-E380-5A387F9CDBD5}"/>
          </ac:spMkLst>
        </pc:spChg>
        <pc:spChg chg="del">
          <ac:chgData name="Rolana Miknevičienė" userId="019edd5f-3f81-444e-9187-eb4af08f3cb7" providerId="ADAL" clId="{8ADD6097-B0CD-466D-9AB7-D20400BACEA7}" dt="2022-12-16T17:12:42.366" v="129" actId="478"/>
          <ac:spMkLst>
            <pc:docMk/>
            <pc:sldMk cId="0" sldId="905"/>
            <ac:spMk id="67588" creationId="{25BD43C0-75E6-636C-010C-280FD75FD4E8}"/>
          </ac:spMkLst>
        </pc:spChg>
        <pc:spChg chg="del">
          <ac:chgData name="Rolana Miknevičienė" userId="019edd5f-3f81-444e-9187-eb4af08f3cb7" providerId="ADAL" clId="{8ADD6097-B0CD-466D-9AB7-D20400BACEA7}" dt="2022-12-17T07:37:13.194" v="2247" actId="478"/>
          <ac:spMkLst>
            <pc:docMk/>
            <pc:sldMk cId="0" sldId="905"/>
            <ac:spMk id="67624" creationId="{B746F9EC-D004-A51B-727A-D6BF26A4655A}"/>
          </ac:spMkLst>
        </pc:spChg>
        <pc:graphicFrameChg chg="del">
          <ac:chgData name="Rolana Miknevičienė" userId="019edd5f-3f81-444e-9187-eb4af08f3cb7" providerId="ADAL" clId="{8ADD6097-B0CD-466D-9AB7-D20400BACEA7}" dt="2022-12-16T17:12:45.182" v="131" actId="478"/>
          <ac:graphicFrameMkLst>
            <pc:docMk/>
            <pc:sldMk cId="0" sldId="905"/>
            <ac:graphicFrameMk id="22" creationId="{90D32A19-5B38-1CF7-3A0F-C71990539D46}"/>
          </ac:graphicFrameMkLst>
        </pc:graphicFrameChg>
        <pc:picChg chg="del">
          <ac:chgData name="Rolana Miknevičienė" userId="019edd5f-3f81-444e-9187-eb4af08f3cb7" providerId="ADAL" clId="{8ADD6097-B0CD-466D-9AB7-D20400BACEA7}" dt="2022-12-16T17:12:43.630" v="130" actId="478"/>
          <ac:picMkLst>
            <pc:docMk/>
            <pc:sldMk cId="0" sldId="905"/>
            <ac:picMk id="2" creationId="{E43CFECB-E452-830F-C5CB-C7E7B6E6C943}"/>
          </ac:picMkLst>
        </pc:picChg>
        <pc:picChg chg="del">
          <ac:chgData name="Rolana Miknevičienė" userId="019edd5f-3f81-444e-9187-eb4af08f3cb7" providerId="ADAL" clId="{8ADD6097-B0CD-466D-9AB7-D20400BACEA7}" dt="2022-12-16T17:12:38.528" v="124" actId="478"/>
          <ac:picMkLst>
            <pc:docMk/>
            <pc:sldMk cId="0" sldId="905"/>
            <ac:picMk id="5" creationId="{98B14305-62BC-6EA9-EC79-AF0E703BD275}"/>
          </ac:picMkLst>
        </pc:picChg>
        <pc:picChg chg="del">
          <ac:chgData name="Rolana Miknevičienė" userId="019edd5f-3f81-444e-9187-eb4af08f3cb7" providerId="ADAL" clId="{8ADD6097-B0CD-466D-9AB7-D20400BACEA7}" dt="2022-12-16T17:12:39.659" v="126" actId="478"/>
          <ac:picMkLst>
            <pc:docMk/>
            <pc:sldMk cId="0" sldId="905"/>
            <ac:picMk id="7" creationId="{B65EDF34-1941-1697-8C5E-35A06A019FA5}"/>
          </ac:picMkLst>
        </pc:picChg>
        <pc:picChg chg="del">
          <ac:chgData name="Rolana Miknevičienė" userId="019edd5f-3f81-444e-9187-eb4af08f3cb7" providerId="ADAL" clId="{8ADD6097-B0CD-466D-9AB7-D20400BACEA7}" dt="2022-12-16T17:12:39.007" v="125" actId="478"/>
          <ac:picMkLst>
            <pc:docMk/>
            <pc:sldMk cId="0" sldId="905"/>
            <ac:picMk id="9" creationId="{C3C086AA-8BAC-98FA-BC07-58976D933D13}"/>
          </ac:picMkLst>
        </pc:picChg>
        <pc:picChg chg="del">
          <ac:chgData name="Rolana Miknevičienė" userId="019edd5f-3f81-444e-9187-eb4af08f3cb7" providerId="ADAL" clId="{8ADD6097-B0CD-466D-9AB7-D20400BACEA7}" dt="2022-12-16T17:12:40.214" v="127" actId="478"/>
          <ac:picMkLst>
            <pc:docMk/>
            <pc:sldMk cId="0" sldId="905"/>
            <ac:picMk id="11" creationId="{71F279D8-43DD-B07F-4713-94DF8276A889}"/>
          </ac:picMkLst>
        </pc:picChg>
        <pc:picChg chg="del">
          <ac:chgData name="Rolana Miknevičienė" userId="019edd5f-3f81-444e-9187-eb4af08f3cb7" providerId="ADAL" clId="{8ADD6097-B0CD-466D-9AB7-D20400BACEA7}" dt="2022-12-16T17:12:41.148" v="128" actId="478"/>
          <ac:picMkLst>
            <pc:docMk/>
            <pc:sldMk cId="0" sldId="905"/>
            <ac:picMk id="67587" creationId="{17A016AB-59E1-1B35-040E-85791F9460BC}"/>
          </ac:picMkLst>
        </pc:picChg>
      </pc:sldChg>
      <pc:sldChg chg="addSp delSp modSp mod">
        <pc:chgData name="Rolana Miknevičienė" userId="019edd5f-3f81-444e-9187-eb4af08f3cb7" providerId="ADAL" clId="{8ADD6097-B0CD-466D-9AB7-D20400BACEA7}" dt="2022-12-16T18:01:28.555" v="468" actId="255"/>
        <pc:sldMkLst>
          <pc:docMk/>
          <pc:sldMk cId="0" sldId="907"/>
        </pc:sldMkLst>
        <pc:spChg chg="add mod">
          <ac:chgData name="Rolana Miknevičienė" userId="019edd5f-3f81-444e-9187-eb4af08f3cb7" providerId="ADAL" clId="{8ADD6097-B0CD-466D-9AB7-D20400BACEA7}" dt="2022-12-16T17:17:53.038" v="179" actId="1076"/>
          <ac:spMkLst>
            <pc:docMk/>
            <pc:sldMk cId="0" sldId="907"/>
            <ac:spMk id="4" creationId="{43355727-877C-E55F-377B-480B7B235DC4}"/>
          </ac:spMkLst>
        </pc:spChg>
        <pc:spChg chg="mod">
          <ac:chgData name="Rolana Miknevičienė" userId="019edd5f-3f81-444e-9187-eb4af08f3cb7" providerId="ADAL" clId="{8ADD6097-B0CD-466D-9AB7-D20400BACEA7}" dt="2022-12-16T18:01:28.555" v="468" actId="255"/>
          <ac:spMkLst>
            <pc:docMk/>
            <pc:sldMk cId="0" sldId="907"/>
            <ac:spMk id="14" creationId="{39FC990D-8829-B33B-CB64-5A67388EB06A}"/>
          </ac:spMkLst>
        </pc:spChg>
        <pc:spChg chg="mod">
          <ac:chgData name="Rolana Miknevičienė" userId="019edd5f-3f81-444e-9187-eb4af08f3cb7" providerId="ADAL" clId="{8ADD6097-B0CD-466D-9AB7-D20400BACEA7}" dt="2022-12-16T17:23:05.509" v="216" actId="255"/>
          <ac:spMkLst>
            <pc:docMk/>
            <pc:sldMk cId="0" sldId="907"/>
            <ac:spMk id="32770" creationId="{BC1F4675-A7BF-F463-8E9B-0E804EC99A9F}"/>
          </ac:spMkLst>
        </pc:spChg>
        <pc:spChg chg="del mod">
          <ac:chgData name="Rolana Miknevičienė" userId="019edd5f-3f81-444e-9187-eb4af08f3cb7" providerId="ADAL" clId="{8ADD6097-B0CD-466D-9AB7-D20400BACEA7}" dt="2022-12-16T17:09:46.366" v="8" actId="478"/>
          <ac:spMkLst>
            <pc:docMk/>
            <pc:sldMk cId="0" sldId="907"/>
            <ac:spMk id="32772" creationId="{39F00D2D-26E4-5F70-C89A-93D8B30D6490}"/>
          </ac:spMkLst>
        </pc:spChg>
        <pc:spChg chg="mod">
          <ac:chgData name="Rolana Miknevičienė" userId="019edd5f-3f81-444e-9187-eb4af08f3cb7" providerId="ADAL" clId="{8ADD6097-B0CD-466D-9AB7-D20400BACEA7}" dt="2022-12-16T17:35:09.400" v="336" actId="20577"/>
          <ac:spMkLst>
            <pc:docMk/>
            <pc:sldMk cId="0" sldId="907"/>
            <ac:spMk id="32807" creationId="{EFBB0144-B6BD-8880-32C5-8DE765FE5FBE}"/>
          </ac:spMkLst>
        </pc:spChg>
        <pc:spChg chg="del">
          <ac:chgData name="Rolana Miknevičienė" userId="019edd5f-3f81-444e-9187-eb4af08f3cb7" providerId="ADAL" clId="{8ADD6097-B0CD-466D-9AB7-D20400BACEA7}" dt="2022-12-16T17:18:13.714" v="183" actId="478"/>
          <ac:spMkLst>
            <pc:docMk/>
            <pc:sldMk cId="0" sldId="907"/>
            <ac:spMk id="32808" creationId="{61DBF47C-8881-E2A5-FD78-9F8E4932A42B}"/>
          </ac:spMkLst>
        </pc:spChg>
        <pc:graphicFrameChg chg="del">
          <ac:chgData name="Rolana Miknevičienė" userId="019edd5f-3f81-444e-9187-eb4af08f3cb7" providerId="ADAL" clId="{8ADD6097-B0CD-466D-9AB7-D20400BACEA7}" dt="2022-12-16T17:09:42.578" v="5" actId="478"/>
          <ac:graphicFrameMkLst>
            <pc:docMk/>
            <pc:sldMk cId="0" sldId="907"/>
            <ac:graphicFrameMk id="22" creationId="{A26A31D7-4770-D32F-74FE-52DA8DB15832}"/>
          </ac:graphicFrameMkLst>
        </pc:graphicFrameChg>
        <pc:picChg chg="del">
          <ac:chgData name="Rolana Miknevičienė" userId="019edd5f-3f81-444e-9187-eb4af08f3cb7" providerId="ADAL" clId="{8ADD6097-B0CD-466D-9AB7-D20400BACEA7}" dt="2022-12-16T17:09:38.557" v="0" actId="478"/>
          <ac:picMkLst>
            <pc:docMk/>
            <pc:sldMk cId="0" sldId="907"/>
            <ac:picMk id="2" creationId="{1FDA2A36-2A38-6960-2A18-9A679AE48295}"/>
          </ac:picMkLst>
        </pc:picChg>
        <pc:picChg chg="del">
          <ac:chgData name="Rolana Miknevičienė" userId="019edd5f-3f81-444e-9187-eb4af08f3cb7" providerId="ADAL" clId="{8ADD6097-B0CD-466D-9AB7-D20400BACEA7}" dt="2022-12-16T17:09:39.965" v="1" actId="478"/>
          <ac:picMkLst>
            <pc:docMk/>
            <pc:sldMk cId="0" sldId="907"/>
            <ac:picMk id="5" creationId="{DA86B7D9-6D5F-A4BF-EDA1-1A282C93F892}"/>
          </ac:picMkLst>
        </pc:picChg>
        <pc:picChg chg="del">
          <ac:chgData name="Rolana Miknevičienė" userId="019edd5f-3f81-444e-9187-eb4af08f3cb7" providerId="ADAL" clId="{8ADD6097-B0CD-466D-9AB7-D20400BACEA7}" dt="2022-12-16T17:09:41.058" v="3" actId="478"/>
          <ac:picMkLst>
            <pc:docMk/>
            <pc:sldMk cId="0" sldId="907"/>
            <ac:picMk id="7" creationId="{7303221E-C7A0-6D8A-35F7-62D56F6546D1}"/>
          </ac:picMkLst>
        </pc:picChg>
        <pc:picChg chg="del">
          <ac:chgData name="Rolana Miknevičienė" userId="019edd5f-3f81-444e-9187-eb4af08f3cb7" providerId="ADAL" clId="{8ADD6097-B0CD-466D-9AB7-D20400BACEA7}" dt="2022-12-16T17:09:40.522" v="2" actId="478"/>
          <ac:picMkLst>
            <pc:docMk/>
            <pc:sldMk cId="0" sldId="907"/>
            <ac:picMk id="9" creationId="{4F1046E8-9698-2592-1429-FB04721ED893}"/>
          </ac:picMkLst>
        </pc:picChg>
        <pc:picChg chg="del">
          <ac:chgData name="Rolana Miknevičienė" userId="019edd5f-3f81-444e-9187-eb4af08f3cb7" providerId="ADAL" clId="{8ADD6097-B0CD-466D-9AB7-D20400BACEA7}" dt="2022-12-16T17:09:41.707" v="4" actId="478"/>
          <ac:picMkLst>
            <pc:docMk/>
            <pc:sldMk cId="0" sldId="907"/>
            <ac:picMk id="11" creationId="{F4432487-1460-F168-942C-986C9C33F2F0}"/>
          </ac:picMkLst>
        </pc:picChg>
        <pc:picChg chg="del">
          <ac:chgData name="Rolana Miknevičienė" userId="019edd5f-3f81-444e-9187-eb4af08f3cb7" providerId="ADAL" clId="{8ADD6097-B0CD-466D-9AB7-D20400BACEA7}" dt="2022-12-16T17:09:43.706" v="6" actId="478"/>
          <ac:picMkLst>
            <pc:docMk/>
            <pc:sldMk cId="0" sldId="907"/>
            <ac:picMk id="32771" creationId="{529B8431-B601-3302-75AB-9D5879CDA856}"/>
          </ac:picMkLst>
        </pc:picChg>
      </pc:sldChg>
      <pc:sldChg chg="addSp delSp modSp mod">
        <pc:chgData name="Rolana Miknevičienė" userId="019edd5f-3f81-444e-9187-eb4af08f3cb7" providerId="ADAL" clId="{8ADD6097-B0CD-466D-9AB7-D20400BACEA7}" dt="2022-12-20T07:31:12.441" v="2987" actId="6549"/>
        <pc:sldMkLst>
          <pc:docMk/>
          <pc:sldMk cId="0" sldId="908"/>
        </pc:sldMkLst>
        <pc:spChg chg="mod">
          <ac:chgData name="Rolana Miknevičienė" userId="019edd5f-3f81-444e-9187-eb4af08f3cb7" providerId="ADAL" clId="{8ADD6097-B0CD-466D-9AB7-D20400BACEA7}" dt="2022-12-16T18:12:07.767" v="627" actId="255"/>
          <ac:spMkLst>
            <pc:docMk/>
            <pc:sldMk cId="0" sldId="908"/>
            <ac:spMk id="3" creationId="{D6EACCE6-E2CD-8698-C126-1EB8EF5E23D6}"/>
          </ac:spMkLst>
        </pc:spChg>
        <pc:spChg chg="add mod">
          <ac:chgData name="Rolana Miknevičienė" userId="019edd5f-3f81-444e-9187-eb4af08f3cb7" providerId="ADAL" clId="{8ADD6097-B0CD-466D-9AB7-D20400BACEA7}" dt="2022-12-16T18:07:28.201" v="538"/>
          <ac:spMkLst>
            <pc:docMk/>
            <pc:sldMk cId="0" sldId="908"/>
            <ac:spMk id="4" creationId="{F2F7B500-1482-6B6C-FD76-3513026388E7}"/>
          </ac:spMkLst>
        </pc:spChg>
        <pc:spChg chg="add mod">
          <ac:chgData name="Rolana Miknevičienė" userId="019edd5f-3f81-444e-9187-eb4af08f3cb7" providerId="ADAL" clId="{8ADD6097-B0CD-466D-9AB7-D20400BACEA7}" dt="2022-12-16T18:08:04.929" v="592" actId="14100"/>
          <ac:spMkLst>
            <pc:docMk/>
            <pc:sldMk cId="0" sldId="908"/>
            <ac:spMk id="6" creationId="{4C68B80B-2E5E-F216-A4C2-9A9311D0B7F9}"/>
          </ac:spMkLst>
        </pc:spChg>
        <pc:spChg chg="mod">
          <ac:chgData name="Rolana Miknevičienė" userId="019edd5f-3f81-444e-9187-eb4af08f3cb7" providerId="ADAL" clId="{8ADD6097-B0CD-466D-9AB7-D20400BACEA7}" dt="2022-12-20T07:31:12.441" v="2987" actId="6549"/>
          <ac:spMkLst>
            <pc:docMk/>
            <pc:sldMk cId="0" sldId="908"/>
            <ac:spMk id="14" creationId="{47472C05-55AF-0693-2BF4-99A073AD9110}"/>
          </ac:spMkLst>
        </pc:spChg>
        <pc:spChg chg="del">
          <ac:chgData name="Rolana Miknevičienė" userId="019edd5f-3f81-444e-9187-eb4af08f3cb7" providerId="ADAL" clId="{8ADD6097-B0CD-466D-9AB7-D20400BACEA7}" dt="2022-12-16T18:08:00.748" v="591" actId="21"/>
          <ac:spMkLst>
            <pc:docMk/>
            <pc:sldMk cId="0" sldId="908"/>
            <ac:spMk id="40962" creationId="{865E14E1-A417-A481-86A5-538CC06DF92B}"/>
          </ac:spMkLst>
        </pc:spChg>
        <pc:spChg chg="del">
          <ac:chgData name="Rolana Miknevičienė" userId="019edd5f-3f81-444e-9187-eb4af08f3cb7" providerId="ADAL" clId="{8ADD6097-B0CD-466D-9AB7-D20400BACEA7}" dt="2022-12-16T17:10:31.951" v="41" actId="478"/>
          <ac:spMkLst>
            <pc:docMk/>
            <pc:sldMk cId="0" sldId="908"/>
            <ac:spMk id="40964" creationId="{A15C5D7F-85F2-03C8-8222-AEEF87DCB988}"/>
          </ac:spMkLst>
        </pc:spChg>
        <pc:spChg chg="del">
          <ac:chgData name="Rolana Miknevičienė" userId="019edd5f-3f81-444e-9187-eb4af08f3cb7" providerId="ADAL" clId="{8ADD6097-B0CD-466D-9AB7-D20400BACEA7}" dt="2022-12-16T18:08:25.636" v="593" actId="21"/>
          <ac:spMkLst>
            <pc:docMk/>
            <pc:sldMk cId="0" sldId="908"/>
            <ac:spMk id="41000" creationId="{993D924B-0D45-2190-0288-56202BAFB7A3}"/>
          </ac:spMkLst>
        </pc:spChg>
        <pc:graphicFrameChg chg="del">
          <ac:chgData name="Rolana Miknevičienė" userId="019edd5f-3f81-444e-9187-eb4af08f3cb7" providerId="ADAL" clId="{8ADD6097-B0CD-466D-9AB7-D20400BACEA7}" dt="2022-12-16T17:10:34.498" v="43" actId="478"/>
          <ac:graphicFrameMkLst>
            <pc:docMk/>
            <pc:sldMk cId="0" sldId="908"/>
            <ac:graphicFrameMk id="22" creationId="{13C7F4A0-6967-5CF6-BD81-E923131C6C6D}"/>
          </ac:graphicFrameMkLst>
        </pc:graphicFrameChg>
        <pc:picChg chg="del">
          <ac:chgData name="Rolana Miknevičienė" userId="019edd5f-3f81-444e-9187-eb4af08f3cb7" providerId="ADAL" clId="{8ADD6097-B0CD-466D-9AB7-D20400BACEA7}" dt="2022-12-16T17:10:33.291" v="42" actId="478"/>
          <ac:picMkLst>
            <pc:docMk/>
            <pc:sldMk cId="0" sldId="908"/>
            <ac:picMk id="2" creationId="{4C07CD56-FCE9-5AF8-4089-BE42A01CD9F2}"/>
          </ac:picMkLst>
        </pc:picChg>
        <pc:picChg chg="del">
          <ac:chgData name="Rolana Miknevičienė" userId="019edd5f-3f81-444e-9187-eb4af08f3cb7" providerId="ADAL" clId="{8ADD6097-B0CD-466D-9AB7-D20400BACEA7}" dt="2022-12-16T17:10:27.722" v="36" actId="478"/>
          <ac:picMkLst>
            <pc:docMk/>
            <pc:sldMk cId="0" sldId="908"/>
            <ac:picMk id="5" creationId="{E08CEBE5-545B-3DB0-EFD6-8AC75BADF900}"/>
          </ac:picMkLst>
        </pc:picChg>
        <pc:picChg chg="del">
          <ac:chgData name="Rolana Miknevičienė" userId="019edd5f-3f81-444e-9187-eb4af08f3cb7" providerId="ADAL" clId="{8ADD6097-B0CD-466D-9AB7-D20400BACEA7}" dt="2022-12-16T17:10:28.634" v="38" actId="478"/>
          <ac:picMkLst>
            <pc:docMk/>
            <pc:sldMk cId="0" sldId="908"/>
            <ac:picMk id="7" creationId="{666AAD85-AEF6-C9A2-1833-EBDE8419C258}"/>
          </ac:picMkLst>
        </pc:picChg>
        <pc:picChg chg="del">
          <ac:chgData name="Rolana Miknevičienė" userId="019edd5f-3f81-444e-9187-eb4af08f3cb7" providerId="ADAL" clId="{8ADD6097-B0CD-466D-9AB7-D20400BACEA7}" dt="2022-12-16T17:10:28.218" v="37" actId="478"/>
          <ac:picMkLst>
            <pc:docMk/>
            <pc:sldMk cId="0" sldId="908"/>
            <ac:picMk id="9" creationId="{BED74719-30FB-D9B8-A69B-D5F602E2B4DC}"/>
          </ac:picMkLst>
        </pc:picChg>
        <pc:picChg chg="del">
          <ac:chgData name="Rolana Miknevičienė" userId="019edd5f-3f81-444e-9187-eb4af08f3cb7" providerId="ADAL" clId="{8ADD6097-B0CD-466D-9AB7-D20400BACEA7}" dt="2022-12-16T17:10:29.239" v="39" actId="478"/>
          <ac:picMkLst>
            <pc:docMk/>
            <pc:sldMk cId="0" sldId="908"/>
            <ac:picMk id="11" creationId="{1EBF8E4F-CD2D-C7D7-A415-A1E65753ACC8}"/>
          </ac:picMkLst>
        </pc:picChg>
        <pc:picChg chg="del">
          <ac:chgData name="Rolana Miknevičienė" userId="019edd5f-3f81-444e-9187-eb4af08f3cb7" providerId="ADAL" clId="{8ADD6097-B0CD-466D-9AB7-D20400BACEA7}" dt="2022-12-16T17:10:30.029" v="40" actId="478"/>
          <ac:picMkLst>
            <pc:docMk/>
            <pc:sldMk cId="0" sldId="908"/>
            <ac:picMk id="40963" creationId="{F797C8CC-E6C7-6046-8F36-0A00627149D8}"/>
          </ac:picMkLst>
        </pc:picChg>
      </pc:sldChg>
      <pc:sldChg chg="addSp delSp modSp mod">
        <pc:chgData name="Rolana Miknevičienė" userId="019edd5f-3f81-444e-9187-eb4af08f3cb7" providerId="ADAL" clId="{8ADD6097-B0CD-466D-9AB7-D20400BACEA7}" dt="2022-12-17T08:31:53.295" v="2668" actId="14100"/>
        <pc:sldMkLst>
          <pc:docMk/>
          <pc:sldMk cId="0" sldId="910"/>
        </pc:sldMkLst>
        <pc:spChg chg="add del">
          <ac:chgData name="Rolana Miknevičienė" userId="019edd5f-3f81-444e-9187-eb4af08f3cb7" providerId="ADAL" clId="{8ADD6097-B0CD-466D-9AB7-D20400BACEA7}" dt="2022-12-17T07:56:09.391" v="2422" actId="22"/>
          <ac:spMkLst>
            <pc:docMk/>
            <pc:sldMk cId="0" sldId="910"/>
            <ac:spMk id="3" creationId="{32589885-1B74-1746-A6A1-816DF060FE08}"/>
          </ac:spMkLst>
        </pc:spChg>
        <pc:spChg chg="del">
          <ac:chgData name="Rolana Miknevičienė" userId="019edd5f-3f81-444e-9187-eb4af08f3cb7" providerId="ADAL" clId="{8ADD6097-B0CD-466D-9AB7-D20400BACEA7}" dt="2022-12-17T08:04:37.361" v="2448" actId="478"/>
          <ac:spMkLst>
            <pc:docMk/>
            <pc:sldMk cId="0" sldId="910"/>
            <ac:spMk id="4" creationId="{D543D99C-D44B-27F6-04C4-F484C7120A16}"/>
          </ac:spMkLst>
        </pc:spChg>
        <pc:spChg chg="add mod">
          <ac:chgData name="Rolana Miknevičienė" userId="019edd5f-3f81-444e-9187-eb4af08f3cb7" providerId="ADAL" clId="{8ADD6097-B0CD-466D-9AB7-D20400BACEA7}" dt="2022-12-17T07:56:14.826" v="2423"/>
          <ac:spMkLst>
            <pc:docMk/>
            <pc:sldMk cId="0" sldId="910"/>
            <ac:spMk id="5" creationId="{FBEEE9D1-5C52-499B-05D4-A58B6E3548AB}"/>
          </ac:spMkLst>
        </pc:spChg>
        <pc:spChg chg="add mod">
          <ac:chgData name="Rolana Miknevičienė" userId="019edd5f-3f81-444e-9187-eb4af08f3cb7" providerId="ADAL" clId="{8ADD6097-B0CD-466D-9AB7-D20400BACEA7}" dt="2022-12-17T08:31:53.295" v="2668" actId="14100"/>
          <ac:spMkLst>
            <pc:docMk/>
            <pc:sldMk cId="0" sldId="910"/>
            <ac:spMk id="6" creationId="{5CD346A1-B1F1-0B82-BD5F-4B57DE6E1D00}"/>
          </ac:spMkLst>
        </pc:spChg>
        <pc:spChg chg="add mod">
          <ac:chgData name="Rolana Miknevičienė" userId="019edd5f-3f81-444e-9187-eb4af08f3cb7" providerId="ADAL" clId="{8ADD6097-B0CD-466D-9AB7-D20400BACEA7}" dt="2022-12-17T08:29:33.461" v="2647" actId="20577"/>
          <ac:spMkLst>
            <pc:docMk/>
            <pc:sldMk cId="0" sldId="910"/>
            <ac:spMk id="7" creationId="{E408C62B-5B6B-1006-8854-F11116F70172}"/>
          </ac:spMkLst>
        </pc:spChg>
        <pc:spChg chg="add mod">
          <ac:chgData name="Rolana Miknevičienė" userId="019edd5f-3f81-444e-9187-eb4af08f3cb7" providerId="ADAL" clId="{8ADD6097-B0CD-466D-9AB7-D20400BACEA7}" dt="2022-12-17T08:30:19.659" v="2648" actId="20577"/>
          <ac:spMkLst>
            <pc:docMk/>
            <pc:sldMk cId="0" sldId="910"/>
            <ac:spMk id="8" creationId="{7CAC3AA7-85A4-B899-E2FA-F440C1B81C83}"/>
          </ac:spMkLst>
        </pc:spChg>
        <pc:spChg chg="del">
          <ac:chgData name="Rolana Miknevičienė" userId="019edd5f-3f81-444e-9187-eb4af08f3cb7" providerId="ADAL" clId="{8ADD6097-B0CD-466D-9AB7-D20400BACEA7}" dt="2022-12-16T17:12:26.957" v="120" actId="478"/>
          <ac:spMkLst>
            <pc:docMk/>
            <pc:sldMk cId="0" sldId="910"/>
            <ac:spMk id="63492" creationId="{C8FBE96C-88BB-2D42-276B-54C57F7F21E3}"/>
          </ac:spMkLst>
        </pc:spChg>
        <pc:spChg chg="mod">
          <ac:chgData name="Rolana Miknevičienė" userId="019edd5f-3f81-444e-9187-eb4af08f3cb7" providerId="ADAL" clId="{8ADD6097-B0CD-466D-9AB7-D20400BACEA7}" dt="2022-12-17T08:29:09.829" v="2643" actId="6549"/>
          <ac:spMkLst>
            <pc:docMk/>
            <pc:sldMk cId="0" sldId="910"/>
            <ac:spMk id="63495" creationId="{DC555924-0F04-27F8-0E1A-C7F934DC3E0E}"/>
          </ac:spMkLst>
        </pc:spChg>
        <pc:spChg chg="del">
          <ac:chgData name="Rolana Miknevičienė" userId="019edd5f-3f81-444e-9187-eb4af08f3cb7" providerId="ADAL" clId="{8ADD6097-B0CD-466D-9AB7-D20400BACEA7}" dt="2022-12-17T07:55:55.681" v="2420" actId="478"/>
          <ac:spMkLst>
            <pc:docMk/>
            <pc:sldMk cId="0" sldId="910"/>
            <ac:spMk id="63496" creationId="{B410BE66-3B65-A33F-08A9-340D3600EA1E}"/>
          </ac:spMkLst>
        </pc:spChg>
        <pc:graphicFrameChg chg="del">
          <ac:chgData name="Rolana Miknevičienė" userId="019edd5f-3f81-444e-9187-eb4af08f3cb7" providerId="ADAL" clId="{8ADD6097-B0CD-466D-9AB7-D20400BACEA7}" dt="2022-12-16T17:12:29.826" v="122" actId="478"/>
          <ac:graphicFrameMkLst>
            <pc:docMk/>
            <pc:sldMk cId="0" sldId="910"/>
            <ac:graphicFrameMk id="13" creationId="{95F9F76C-BD27-8AFE-2794-38EF065AC577}"/>
          </ac:graphicFrameMkLst>
        </pc:graphicFrameChg>
        <pc:picChg chg="del">
          <ac:chgData name="Rolana Miknevičienė" userId="019edd5f-3f81-444e-9187-eb4af08f3cb7" providerId="ADAL" clId="{8ADD6097-B0CD-466D-9AB7-D20400BACEA7}" dt="2022-12-16T17:12:28.239" v="121" actId="478"/>
          <ac:picMkLst>
            <pc:docMk/>
            <pc:sldMk cId="0" sldId="910"/>
            <ac:picMk id="2" creationId="{5E92058A-AA04-DB93-039A-6272F0C3C77D}"/>
          </ac:picMkLst>
        </pc:picChg>
        <pc:picChg chg="del">
          <ac:chgData name="Rolana Miknevičienė" userId="019edd5f-3f81-444e-9187-eb4af08f3cb7" providerId="ADAL" clId="{8ADD6097-B0CD-466D-9AB7-D20400BACEA7}" dt="2022-12-16T17:12:23.119" v="116" actId="478"/>
          <ac:picMkLst>
            <pc:docMk/>
            <pc:sldMk cId="0" sldId="910"/>
            <ac:picMk id="5" creationId="{52E32E6D-51FB-310B-D1B6-6680820D4330}"/>
          </ac:picMkLst>
        </pc:picChg>
        <pc:picChg chg="del">
          <ac:chgData name="Rolana Miknevičienė" userId="019edd5f-3f81-444e-9187-eb4af08f3cb7" providerId="ADAL" clId="{8ADD6097-B0CD-466D-9AB7-D20400BACEA7}" dt="2022-12-16T17:12:23.741" v="117" actId="478"/>
          <ac:picMkLst>
            <pc:docMk/>
            <pc:sldMk cId="0" sldId="910"/>
            <ac:picMk id="9" creationId="{DA573CCA-8116-2225-B817-F078BDC7FF07}"/>
          </ac:picMkLst>
        </pc:picChg>
        <pc:picChg chg="del">
          <ac:chgData name="Rolana Miknevičienė" userId="019edd5f-3f81-444e-9187-eb4af08f3cb7" providerId="ADAL" clId="{8ADD6097-B0CD-466D-9AB7-D20400BACEA7}" dt="2022-12-16T17:12:24.251" v="118" actId="478"/>
          <ac:picMkLst>
            <pc:docMk/>
            <pc:sldMk cId="0" sldId="910"/>
            <ac:picMk id="12" creationId="{15B1A5F1-264B-9002-A512-128F9813C454}"/>
          </ac:picMkLst>
        </pc:picChg>
        <pc:picChg chg="del">
          <ac:chgData name="Rolana Miknevičienė" userId="019edd5f-3f81-444e-9187-eb4af08f3cb7" providerId="ADAL" clId="{8ADD6097-B0CD-466D-9AB7-D20400BACEA7}" dt="2022-12-16T17:12:25.035" v="119" actId="478"/>
          <ac:picMkLst>
            <pc:docMk/>
            <pc:sldMk cId="0" sldId="910"/>
            <ac:picMk id="63491" creationId="{C8EFCA8C-B63D-8F7D-E76D-1E05F489EB25}"/>
          </ac:picMkLst>
        </pc:picChg>
      </pc:sldChg>
      <pc:sldChg chg="addSp delSp modSp mod">
        <pc:chgData name="Rolana Miknevičienė" userId="019edd5f-3f81-444e-9187-eb4af08f3cb7" providerId="ADAL" clId="{8ADD6097-B0CD-466D-9AB7-D20400BACEA7}" dt="2022-12-16T18:07:17.197" v="537" actId="6549"/>
        <pc:sldMkLst>
          <pc:docMk/>
          <pc:sldMk cId="0" sldId="911"/>
        </pc:sldMkLst>
        <pc:spChg chg="add mod">
          <ac:chgData name="Rolana Miknevičienė" userId="019edd5f-3f81-444e-9187-eb4af08f3cb7" providerId="ADAL" clId="{8ADD6097-B0CD-466D-9AB7-D20400BACEA7}" dt="2022-12-16T17:59:22.924" v="420"/>
          <ac:spMkLst>
            <pc:docMk/>
            <pc:sldMk cId="0" sldId="911"/>
            <ac:spMk id="3" creationId="{0466F9A9-D64B-7F66-C917-F476E59F3D66}"/>
          </ac:spMkLst>
        </pc:spChg>
        <pc:spChg chg="add mod">
          <ac:chgData name="Rolana Miknevičienė" userId="019edd5f-3f81-444e-9187-eb4af08f3cb7" providerId="ADAL" clId="{8ADD6097-B0CD-466D-9AB7-D20400BACEA7}" dt="2022-12-16T17:59:40.539" v="452" actId="20577"/>
          <ac:spMkLst>
            <pc:docMk/>
            <pc:sldMk cId="0" sldId="911"/>
            <ac:spMk id="4" creationId="{5C1D6455-25B5-5294-1F02-A98A75EDB3E7}"/>
          </ac:spMkLst>
        </pc:spChg>
        <pc:spChg chg="mod">
          <ac:chgData name="Rolana Miknevičienė" userId="019edd5f-3f81-444e-9187-eb4af08f3cb7" providerId="ADAL" clId="{8ADD6097-B0CD-466D-9AB7-D20400BACEA7}" dt="2022-12-16T18:06:23.529" v="520" actId="255"/>
          <ac:spMkLst>
            <pc:docMk/>
            <pc:sldMk cId="0" sldId="911"/>
            <ac:spMk id="14" creationId="{CC900521-A7D2-07D7-723C-8AF26C05CFA2}"/>
          </ac:spMkLst>
        </pc:spChg>
        <pc:spChg chg="del">
          <ac:chgData name="Rolana Miknevičienė" userId="019edd5f-3f81-444e-9187-eb4af08f3cb7" providerId="ADAL" clId="{8ADD6097-B0CD-466D-9AB7-D20400BACEA7}" dt="2022-12-16T17:59:46.264" v="453" actId="21"/>
          <ac:spMkLst>
            <pc:docMk/>
            <pc:sldMk cId="0" sldId="911"/>
            <ac:spMk id="38914" creationId="{35893855-06A0-1779-1482-E0B7DA45FE9D}"/>
          </ac:spMkLst>
        </pc:spChg>
        <pc:spChg chg="del mod">
          <ac:chgData name="Rolana Miknevičienė" userId="019edd5f-3f81-444e-9187-eb4af08f3cb7" providerId="ADAL" clId="{8ADD6097-B0CD-466D-9AB7-D20400BACEA7}" dt="2022-12-16T17:10:22.555" v="33" actId="478"/>
          <ac:spMkLst>
            <pc:docMk/>
            <pc:sldMk cId="0" sldId="911"/>
            <ac:spMk id="38916" creationId="{DE5572E3-E98A-C9AC-A3A5-7BABD06B28FD}"/>
          </ac:spMkLst>
        </pc:spChg>
        <pc:spChg chg="mod">
          <ac:chgData name="Rolana Miknevičienė" userId="019edd5f-3f81-444e-9187-eb4af08f3cb7" providerId="ADAL" clId="{8ADD6097-B0CD-466D-9AB7-D20400BACEA7}" dt="2022-12-16T18:07:17.197" v="537" actId="6549"/>
          <ac:spMkLst>
            <pc:docMk/>
            <pc:sldMk cId="0" sldId="911"/>
            <ac:spMk id="38951" creationId="{2665FB2E-480B-E33E-897C-51539839DD8C}"/>
          </ac:spMkLst>
        </pc:spChg>
        <pc:spChg chg="del">
          <ac:chgData name="Rolana Miknevičienė" userId="019edd5f-3f81-444e-9187-eb4af08f3cb7" providerId="ADAL" clId="{8ADD6097-B0CD-466D-9AB7-D20400BACEA7}" dt="2022-12-16T17:59:51.058" v="454" actId="21"/>
          <ac:spMkLst>
            <pc:docMk/>
            <pc:sldMk cId="0" sldId="911"/>
            <ac:spMk id="38952" creationId="{6FC814F7-A9A8-454A-475D-0912B3FAD2B8}"/>
          </ac:spMkLst>
        </pc:spChg>
        <pc:graphicFrameChg chg="del">
          <ac:chgData name="Rolana Miknevičienė" userId="019edd5f-3f81-444e-9187-eb4af08f3cb7" providerId="ADAL" clId="{8ADD6097-B0CD-466D-9AB7-D20400BACEA7}" dt="2022-12-16T17:10:25.168" v="35" actId="478"/>
          <ac:graphicFrameMkLst>
            <pc:docMk/>
            <pc:sldMk cId="0" sldId="911"/>
            <ac:graphicFrameMk id="22" creationId="{2F18283B-1E7A-F27D-1831-A150FB53A6E3}"/>
          </ac:graphicFrameMkLst>
        </pc:graphicFrameChg>
        <pc:picChg chg="del">
          <ac:chgData name="Rolana Miknevičienė" userId="019edd5f-3f81-444e-9187-eb4af08f3cb7" providerId="ADAL" clId="{8ADD6097-B0CD-466D-9AB7-D20400BACEA7}" dt="2022-12-16T17:10:23.964" v="34" actId="478"/>
          <ac:picMkLst>
            <pc:docMk/>
            <pc:sldMk cId="0" sldId="911"/>
            <ac:picMk id="2" creationId="{5D391332-676E-5219-A2BD-53E2DB3924AB}"/>
          </ac:picMkLst>
        </pc:picChg>
        <pc:picChg chg="del">
          <ac:chgData name="Rolana Miknevičienė" userId="019edd5f-3f81-444e-9187-eb4af08f3cb7" providerId="ADAL" clId="{8ADD6097-B0CD-466D-9AB7-D20400BACEA7}" dt="2022-12-16T17:10:18.313" v="27" actId="478"/>
          <ac:picMkLst>
            <pc:docMk/>
            <pc:sldMk cId="0" sldId="911"/>
            <ac:picMk id="5" creationId="{FCEEF26C-9B0B-F228-0469-752454442F34}"/>
          </ac:picMkLst>
        </pc:picChg>
        <pc:picChg chg="del">
          <ac:chgData name="Rolana Miknevičienė" userId="019edd5f-3f81-444e-9187-eb4af08f3cb7" providerId="ADAL" clId="{8ADD6097-B0CD-466D-9AB7-D20400BACEA7}" dt="2022-12-16T17:10:19.195" v="29" actId="478"/>
          <ac:picMkLst>
            <pc:docMk/>
            <pc:sldMk cId="0" sldId="911"/>
            <ac:picMk id="7" creationId="{B6726169-C995-1CBE-F10B-8F96D4A07032}"/>
          </ac:picMkLst>
        </pc:picChg>
        <pc:picChg chg="del">
          <ac:chgData name="Rolana Miknevičienė" userId="019edd5f-3f81-444e-9187-eb4af08f3cb7" providerId="ADAL" clId="{8ADD6097-B0CD-466D-9AB7-D20400BACEA7}" dt="2022-12-16T17:10:18.779" v="28" actId="478"/>
          <ac:picMkLst>
            <pc:docMk/>
            <pc:sldMk cId="0" sldId="911"/>
            <ac:picMk id="9" creationId="{0CBE9AAD-233A-A9F8-A127-A5D71EDE37E2}"/>
          </ac:picMkLst>
        </pc:picChg>
        <pc:picChg chg="del">
          <ac:chgData name="Rolana Miknevičienė" userId="019edd5f-3f81-444e-9187-eb4af08f3cb7" providerId="ADAL" clId="{8ADD6097-B0CD-466D-9AB7-D20400BACEA7}" dt="2022-12-16T17:10:19.838" v="30" actId="478"/>
          <ac:picMkLst>
            <pc:docMk/>
            <pc:sldMk cId="0" sldId="911"/>
            <ac:picMk id="11" creationId="{BD8EE0A2-E43A-DB63-6A1B-95F8C7C06178}"/>
          </ac:picMkLst>
        </pc:picChg>
        <pc:picChg chg="del">
          <ac:chgData name="Rolana Miknevičienė" userId="019edd5f-3f81-444e-9187-eb4af08f3cb7" providerId="ADAL" clId="{8ADD6097-B0CD-466D-9AB7-D20400BACEA7}" dt="2022-12-16T17:10:20.923" v="31" actId="478"/>
          <ac:picMkLst>
            <pc:docMk/>
            <pc:sldMk cId="0" sldId="911"/>
            <ac:picMk id="38915" creationId="{B9E6F5FA-8F8B-B322-6689-92B2AD18D4A4}"/>
          </ac:picMkLst>
        </pc:picChg>
      </pc:sldChg>
      <pc:sldChg chg="addSp delSp modSp mod">
        <pc:chgData name="Rolana Miknevičienė" userId="019edd5f-3f81-444e-9187-eb4af08f3cb7" providerId="ADAL" clId="{8ADD6097-B0CD-466D-9AB7-D20400BACEA7}" dt="2022-12-16T19:13:10.199" v="1096" actId="20577"/>
        <pc:sldMkLst>
          <pc:docMk/>
          <pc:sldMk cId="0" sldId="912"/>
        </pc:sldMkLst>
        <pc:spChg chg="add mod">
          <ac:chgData name="Rolana Miknevičienė" userId="019edd5f-3f81-444e-9187-eb4af08f3cb7" providerId="ADAL" clId="{8ADD6097-B0CD-466D-9AB7-D20400BACEA7}" dt="2022-12-16T17:28:55.140" v="238"/>
          <ac:spMkLst>
            <pc:docMk/>
            <pc:sldMk cId="0" sldId="912"/>
            <ac:spMk id="3" creationId="{0AD18585-2845-8859-111E-28C7807CCAC3}"/>
          </ac:spMkLst>
        </pc:spChg>
        <pc:spChg chg="add mod">
          <ac:chgData name="Rolana Miknevičienė" userId="019edd5f-3f81-444e-9187-eb4af08f3cb7" providerId="ADAL" clId="{8ADD6097-B0CD-466D-9AB7-D20400BACEA7}" dt="2022-12-16T17:29:17.177" v="258" actId="20577"/>
          <ac:spMkLst>
            <pc:docMk/>
            <pc:sldMk cId="0" sldId="912"/>
            <ac:spMk id="4" creationId="{9C839BB4-1099-58A5-2B17-E3E34F3F5263}"/>
          </ac:spMkLst>
        </pc:spChg>
        <pc:spChg chg="mod">
          <ac:chgData name="Rolana Miknevičienė" userId="019edd5f-3f81-444e-9187-eb4af08f3cb7" providerId="ADAL" clId="{8ADD6097-B0CD-466D-9AB7-D20400BACEA7}" dt="2022-12-16T19:13:10.199" v="1096" actId="20577"/>
          <ac:spMkLst>
            <pc:docMk/>
            <pc:sldMk cId="0" sldId="912"/>
            <ac:spMk id="14" creationId="{332F571A-00B7-BD28-E870-AC20DFD5019C}"/>
          </ac:spMkLst>
        </pc:spChg>
        <pc:spChg chg="del mod">
          <ac:chgData name="Rolana Miknevičienė" userId="019edd5f-3f81-444e-9187-eb4af08f3cb7" providerId="ADAL" clId="{8ADD6097-B0CD-466D-9AB7-D20400BACEA7}" dt="2022-12-16T17:29:25.031" v="260" actId="21"/>
          <ac:spMkLst>
            <pc:docMk/>
            <pc:sldMk cId="0" sldId="912"/>
            <ac:spMk id="34818" creationId="{83114513-645A-1392-FBF4-153063DE5EA5}"/>
          </ac:spMkLst>
        </pc:spChg>
        <pc:spChg chg="del mod">
          <ac:chgData name="Rolana Miknevičienė" userId="019edd5f-3f81-444e-9187-eb4af08f3cb7" providerId="ADAL" clId="{8ADD6097-B0CD-466D-9AB7-D20400BACEA7}" dt="2022-12-16T17:09:55.679" v="15" actId="478"/>
          <ac:spMkLst>
            <pc:docMk/>
            <pc:sldMk cId="0" sldId="912"/>
            <ac:spMk id="34820" creationId="{A90E2F3B-486F-28C4-6609-FDE59D3E6B2A}"/>
          </ac:spMkLst>
        </pc:spChg>
        <pc:spChg chg="mod">
          <ac:chgData name="Rolana Miknevičienė" userId="019edd5f-3f81-444e-9187-eb4af08f3cb7" providerId="ADAL" clId="{8ADD6097-B0CD-466D-9AB7-D20400BACEA7}" dt="2022-12-16T18:02:23.340" v="475" actId="1076"/>
          <ac:spMkLst>
            <pc:docMk/>
            <pc:sldMk cId="0" sldId="912"/>
            <ac:spMk id="34855" creationId="{E9B043DC-FBA7-7A45-CE75-F94F4C3676C4}"/>
          </ac:spMkLst>
        </pc:spChg>
        <pc:spChg chg="del">
          <ac:chgData name="Rolana Miknevičienė" userId="019edd5f-3f81-444e-9187-eb4af08f3cb7" providerId="ADAL" clId="{8ADD6097-B0CD-466D-9AB7-D20400BACEA7}" dt="2022-12-16T17:29:42.365" v="262" actId="21"/>
          <ac:spMkLst>
            <pc:docMk/>
            <pc:sldMk cId="0" sldId="912"/>
            <ac:spMk id="34856" creationId="{C4ADCDC7-9373-5686-10D9-DE26E928CB74}"/>
          </ac:spMkLst>
        </pc:spChg>
        <pc:graphicFrameChg chg="del modGraphic">
          <ac:chgData name="Rolana Miknevičienė" userId="019edd5f-3f81-444e-9187-eb4af08f3cb7" providerId="ADAL" clId="{8ADD6097-B0CD-466D-9AB7-D20400BACEA7}" dt="2022-12-16T17:09:58.587" v="17" actId="478"/>
          <ac:graphicFrameMkLst>
            <pc:docMk/>
            <pc:sldMk cId="0" sldId="912"/>
            <ac:graphicFrameMk id="22" creationId="{23E7D26B-CA6B-6D88-1618-8EAB24A94038}"/>
          </ac:graphicFrameMkLst>
        </pc:graphicFrameChg>
        <pc:picChg chg="del">
          <ac:chgData name="Rolana Miknevičienė" userId="019edd5f-3f81-444e-9187-eb4af08f3cb7" providerId="ADAL" clId="{8ADD6097-B0CD-466D-9AB7-D20400BACEA7}" dt="2022-12-16T17:09:59.996" v="18" actId="478"/>
          <ac:picMkLst>
            <pc:docMk/>
            <pc:sldMk cId="0" sldId="912"/>
            <ac:picMk id="2" creationId="{16AA0ACD-A5B5-8BA5-DAAA-53D75F632E16}"/>
          </ac:picMkLst>
        </pc:picChg>
        <pc:picChg chg="del">
          <ac:chgData name="Rolana Miknevičienė" userId="019edd5f-3f81-444e-9187-eb4af08f3cb7" providerId="ADAL" clId="{8ADD6097-B0CD-466D-9AB7-D20400BACEA7}" dt="2022-12-16T17:09:51.326" v="9" actId="478"/>
          <ac:picMkLst>
            <pc:docMk/>
            <pc:sldMk cId="0" sldId="912"/>
            <ac:picMk id="5" creationId="{65D1A847-E18B-F6A6-5C94-25E71E491668}"/>
          </ac:picMkLst>
        </pc:picChg>
        <pc:picChg chg="del">
          <ac:chgData name="Rolana Miknevičienė" userId="019edd5f-3f81-444e-9187-eb4af08f3cb7" providerId="ADAL" clId="{8ADD6097-B0CD-466D-9AB7-D20400BACEA7}" dt="2022-12-16T17:09:52.388" v="11" actId="478"/>
          <ac:picMkLst>
            <pc:docMk/>
            <pc:sldMk cId="0" sldId="912"/>
            <ac:picMk id="7" creationId="{580CC821-448D-5310-5F16-34B8892F450A}"/>
          </ac:picMkLst>
        </pc:picChg>
        <pc:picChg chg="del">
          <ac:chgData name="Rolana Miknevičienė" userId="019edd5f-3f81-444e-9187-eb4af08f3cb7" providerId="ADAL" clId="{8ADD6097-B0CD-466D-9AB7-D20400BACEA7}" dt="2022-12-16T17:09:51.883" v="10" actId="478"/>
          <ac:picMkLst>
            <pc:docMk/>
            <pc:sldMk cId="0" sldId="912"/>
            <ac:picMk id="9" creationId="{8DE29313-64BB-8FFC-2EF8-202FA9F9BF3D}"/>
          </ac:picMkLst>
        </pc:picChg>
        <pc:picChg chg="del">
          <ac:chgData name="Rolana Miknevičienė" userId="019edd5f-3f81-444e-9187-eb4af08f3cb7" providerId="ADAL" clId="{8ADD6097-B0CD-466D-9AB7-D20400BACEA7}" dt="2022-12-16T17:09:53.021" v="12" actId="478"/>
          <ac:picMkLst>
            <pc:docMk/>
            <pc:sldMk cId="0" sldId="912"/>
            <ac:picMk id="11" creationId="{F5210E7F-1EC0-E924-8571-7E24629B400C}"/>
          </ac:picMkLst>
        </pc:picChg>
        <pc:picChg chg="del">
          <ac:chgData name="Rolana Miknevičienė" userId="019edd5f-3f81-444e-9187-eb4af08f3cb7" providerId="ADAL" clId="{8ADD6097-B0CD-466D-9AB7-D20400BACEA7}" dt="2022-12-16T17:09:53.706" v="13" actId="478"/>
          <ac:picMkLst>
            <pc:docMk/>
            <pc:sldMk cId="0" sldId="912"/>
            <ac:picMk id="34819" creationId="{E092417E-D98B-9204-B0E6-B3F06E9500E6}"/>
          </ac:picMkLst>
        </pc:picChg>
      </pc:sldChg>
      <pc:sldChg chg="delSp del mod">
        <pc:chgData name="Rolana Miknevičienė" userId="019edd5f-3f81-444e-9187-eb4af08f3cb7" providerId="ADAL" clId="{8ADD6097-B0CD-466D-9AB7-D20400BACEA7}" dt="2022-12-16T17:59:15.028" v="419" actId="47"/>
        <pc:sldMkLst>
          <pc:docMk/>
          <pc:sldMk cId="0" sldId="913"/>
        </pc:sldMkLst>
        <pc:spChg chg="del">
          <ac:chgData name="Rolana Miknevičienė" userId="019edd5f-3f81-444e-9187-eb4af08f3cb7" providerId="ADAL" clId="{8ADD6097-B0CD-466D-9AB7-D20400BACEA7}" dt="2022-12-16T17:10:06.925" v="24" actId="478"/>
          <ac:spMkLst>
            <pc:docMk/>
            <pc:sldMk cId="0" sldId="913"/>
            <ac:spMk id="36868" creationId="{62121672-E994-EA72-49F2-7F5FB686544C}"/>
          </ac:spMkLst>
        </pc:spChg>
        <pc:graphicFrameChg chg="del">
          <ac:chgData name="Rolana Miknevičienė" userId="019edd5f-3f81-444e-9187-eb4af08f3cb7" providerId="ADAL" clId="{8ADD6097-B0CD-466D-9AB7-D20400BACEA7}" dt="2022-12-16T17:10:13.124" v="26" actId="478"/>
          <ac:graphicFrameMkLst>
            <pc:docMk/>
            <pc:sldMk cId="0" sldId="913"/>
            <ac:graphicFrameMk id="22" creationId="{F9E5FEFC-F13F-1991-328A-A2479DA9FB9C}"/>
          </ac:graphicFrameMkLst>
        </pc:graphicFrameChg>
        <pc:picChg chg="del">
          <ac:chgData name="Rolana Miknevičienė" userId="019edd5f-3f81-444e-9187-eb4af08f3cb7" providerId="ADAL" clId="{8ADD6097-B0CD-466D-9AB7-D20400BACEA7}" dt="2022-12-16T17:10:08.157" v="25" actId="478"/>
          <ac:picMkLst>
            <pc:docMk/>
            <pc:sldMk cId="0" sldId="913"/>
            <ac:picMk id="2" creationId="{38E9F292-2B90-D567-5620-0CC6D2B207BE}"/>
          </ac:picMkLst>
        </pc:picChg>
        <pc:picChg chg="del">
          <ac:chgData name="Rolana Miknevičienė" userId="019edd5f-3f81-444e-9187-eb4af08f3cb7" providerId="ADAL" clId="{8ADD6097-B0CD-466D-9AB7-D20400BACEA7}" dt="2022-12-16T17:10:02.283" v="19" actId="478"/>
          <ac:picMkLst>
            <pc:docMk/>
            <pc:sldMk cId="0" sldId="913"/>
            <ac:picMk id="5" creationId="{778F2B6D-86E4-E447-1DA9-FA73F1C68849}"/>
          </ac:picMkLst>
        </pc:picChg>
        <pc:picChg chg="del">
          <ac:chgData name="Rolana Miknevičienė" userId="019edd5f-3f81-444e-9187-eb4af08f3cb7" providerId="ADAL" clId="{8ADD6097-B0CD-466D-9AB7-D20400BACEA7}" dt="2022-12-16T17:10:03.339" v="21" actId="478"/>
          <ac:picMkLst>
            <pc:docMk/>
            <pc:sldMk cId="0" sldId="913"/>
            <ac:picMk id="7" creationId="{6FE32257-E765-E215-CFE1-8D0DD360269B}"/>
          </ac:picMkLst>
        </pc:picChg>
        <pc:picChg chg="del">
          <ac:chgData name="Rolana Miknevičienė" userId="019edd5f-3f81-444e-9187-eb4af08f3cb7" providerId="ADAL" clId="{8ADD6097-B0CD-466D-9AB7-D20400BACEA7}" dt="2022-12-16T17:10:02.841" v="20" actId="478"/>
          <ac:picMkLst>
            <pc:docMk/>
            <pc:sldMk cId="0" sldId="913"/>
            <ac:picMk id="9" creationId="{3714C6B4-1968-74C7-0BA0-C362FD1847FE}"/>
          </ac:picMkLst>
        </pc:picChg>
        <pc:picChg chg="del">
          <ac:chgData name="Rolana Miknevičienė" userId="019edd5f-3f81-444e-9187-eb4af08f3cb7" providerId="ADAL" clId="{8ADD6097-B0CD-466D-9AB7-D20400BACEA7}" dt="2022-12-16T17:10:03.963" v="22" actId="478"/>
          <ac:picMkLst>
            <pc:docMk/>
            <pc:sldMk cId="0" sldId="913"/>
            <ac:picMk id="11" creationId="{F9314D1B-1C9E-81B1-7AD4-048CDAB4CE14}"/>
          </ac:picMkLst>
        </pc:picChg>
        <pc:picChg chg="del">
          <ac:chgData name="Rolana Miknevičienė" userId="019edd5f-3f81-444e-9187-eb4af08f3cb7" providerId="ADAL" clId="{8ADD6097-B0CD-466D-9AB7-D20400BACEA7}" dt="2022-12-16T17:10:05.132" v="23" actId="478"/>
          <ac:picMkLst>
            <pc:docMk/>
            <pc:sldMk cId="0" sldId="913"/>
            <ac:picMk id="36867" creationId="{23231B15-5FAB-EF77-AE53-5DE263BDFE7D}"/>
          </ac:picMkLst>
        </pc:picChg>
      </pc:sldChg>
      <pc:sldChg chg="addSp delSp modSp mod">
        <pc:chgData name="Rolana Miknevičienė" userId="019edd5f-3f81-444e-9187-eb4af08f3cb7" providerId="ADAL" clId="{8ADD6097-B0CD-466D-9AB7-D20400BACEA7}" dt="2022-12-16T19:14:54.941" v="1119" actId="1076"/>
        <pc:sldMkLst>
          <pc:docMk/>
          <pc:sldMk cId="0" sldId="915"/>
        </pc:sldMkLst>
        <pc:spChg chg="mod">
          <ac:chgData name="Rolana Miknevičienė" userId="019edd5f-3f81-444e-9187-eb4af08f3cb7" providerId="ADAL" clId="{8ADD6097-B0CD-466D-9AB7-D20400BACEA7}" dt="2022-12-16T19:14:52.618" v="1118" actId="1076"/>
          <ac:spMkLst>
            <pc:docMk/>
            <pc:sldMk cId="0" sldId="915"/>
            <ac:spMk id="3" creationId="{367168DB-BE87-C4F1-BD4F-C08E9B8833C9}"/>
          </ac:spMkLst>
        </pc:spChg>
        <pc:spChg chg="add del">
          <ac:chgData name="Rolana Miknevičienė" userId="019edd5f-3f81-444e-9187-eb4af08f3cb7" providerId="ADAL" clId="{8ADD6097-B0CD-466D-9AB7-D20400BACEA7}" dt="2022-12-16T18:23:49.736" v="631" actId="22"/>
          <ac:spMkLst>
            <pc:docMk/>
            <pc:sldMk cId="0" sldId="915"/>
            <ac:spMk id="6" creationId="{7E7E1F63-39FC-951F-BE3B-77787C800456}"/>
          </ac:spMkLst>
        </pc:spChg>
        <pc:spChg chg="add mod">
          <ac:chgData name="Rolana Miknevičienė" userId="019edd5f-3f81-444e-9187-eb4af08f3cb7" providerId="ADAL" clId="{8ADD6097-B0CD-466D-9AB7-D20400BACEA7}" dt="2022-12-16T18:23:58.744" v="634" actId="20577"/>
          <ac:spMkLst>
            <pc:docMk/>
            <pc:sldMk cId="0" sldId="915"/>
            <ac:spMk id="8" creationId="{C0C55019-167B-6DA1-CA28-D1B03E53847F}"/>
          </ac:spMkLst>
        </pc:spChg>
        <pc:spChg chg="add mod">
          <ac:chgData name="Rolana Miknevičienė" userId="019edd5f-3f81-444e-9187-eb4af08f3cb7" providerId="ADAL" clId="{8ADD6097-B0CD-466D-9AB7-D20400BACEA7}" dt="2022-12-16T18:47:40.420" v="831" actId="20577"/>
          <ac:spMkLst>
            <pc:docMk/>
            <pc:sldMk cId="0" sldId="915"/>
            <ac:spMk id="10" creationId="{E8877416-9A3D-569F-B25B-C78F3A9F2BC0}"/>
          </ac:spMkLst>
        </pc:spChg>
        <pc:spChg chg="add del mod">
          <ac:chgData name="Rolana Miknevičienė" userId="019edd5f-3f81-444e-9187-eb4af08f3cb7" providerId="ADAL" clId="{8ADD6097-B0CD-466D-9AB7-D20400BACEA7}" dt="2022-12-16T19:14:54.941" v="1119" actId="1076"/>
          <ac:spMkLst>
            <pc:docMk/>
            <pc:sldMk cId="0" sldId="915"/>
            <ac:spMk id="14" creationId="{9EE71ABA-DF52-7D62-17B6-451C052F19D8}"/>
          </ac:spMkLst>
        </pc:spChg>
        <pc:spChg chg="del">
          <ac:chgData name="Rolana Miknevičienė" userId="019edd5f-3f81-444e-9187-eb4af08f3cb7" providerId="ADAL" clId="{8ADD6097-B0CD-466D-9AB7-D20400BACEA7}" dt="2022-12-16T18:24:36.489" v="669" actId="478"/>
          <ac:spMkLst>
            <pc:docMk/>
            <pc:sldMk cId="0" sldId="915"/>
            <ac:spMk id="43010" creationId="{74957B9C-4557-C296-076C-C3B2A98ECF2E}"/>
          </ac:spMkLst>
        </pc:spChg>
        <pc:spChg chg="del">
          <ac:chgData name="Rolana Miknevičienė" userId="019edd5f-3f81-444e-9187-eb4af08f3cb7" providerId="ADAL" clId="{8ADD6097-B0CD-466D-9AB7-D20400BACEA7}" dt="2022-12-16T17:10:41.099" v="49" actId="478"/>
          <ac:spMkLst>
            <pc:docMk/>
            <pc:sldMk cId="0" sldId="915"/>
            <ac:spMk id="43012" creationId="{99D9162A-1FCC-D77E-3FF3-E53EE223E94F}"/>
          </ac:spMkLst>
        </pc:spChg>
        <pc:spChg chg="del">
          <ac:chgData name="Rolana Miknevičienė" userId="019edd5f-3f81-444e-9187-eb4af08f3cb7" providerId="ADAL" clId="{8ADD6097-B0CD-466D-9AB7-D20400BACEA7}" dt="2022-12-16T18:24:40.794" v="670" actId="478"/>
          <ac:spMkLst>
            <pc:docMk/>
            <pc:sldMk cId="0" sldId="915"/>
            <ac:spMk id="43062" creationId="{17B71E18-B869-427F-3D93-40F81001210A}"/>
          </ac:spMkLst>
        </pc:spChg>
        <pc:graphicFrameChg chg="del">
          <ac:chgData name="Rolana Miknevičienė" userId="019edd5f-3f81-444e-9187-eb4af08f3cb7" providerId="ADAL" clId="{8ADD6097-B0CD-466D-9AB7-D20400BACEA7}" dt="2022-12-16T17:10:48.477" v="53" actId="478"/>
          <ac:graphicFrameMkLst>
            <pc:docMk/>
            <pc:sldMk cId="0" sldId="915"/>
            <ac:graphicFrameMk id="22" creationId="{34D57AD8-2141-9AB1-3AE6-A0E5B90D7878}"/>
          </ac:graphicFrameMkLst>
        </pc:graphicFrameChg>
        <pc:picChg chg="del">
          <ac:chgData name="Rolana Miknevičienė" userId="019edd5f-3f81-444e-9187-eb4af08f3cb7" providerId="ADAL" clId="{8ADD6097-B0CD-466D-9AB7-D20400BACEA7}" dt="2022-12-16T17:10:42.107" v="50" actId="478"/>
          <ac:picMkLst>
            <pc:docMk/>
            <pc:sldMk cId="0" sldId="915"/>
            <ac:picMk id="2" creationId="{A1FBFE0B-4936-03D4-53FA-BFA36EEBB946}"/>
          </ac:picMkLst>
        </pc:picChg>
        <pc:picChg chg="del">
          <ac:chgData name="Rolana Miknevičienė" userId="019edd5f-3f81-444e-9187-eb4af08f3cb7" providerId="ADAL" clId="{8ADD6097-B0CD-466D-9AB7-D20400BACEA7}" dt="2022-12-16T17:10:37.118" v="44" actId="478"/>
          <ac:picMkLst>
            <pc:docMk/>
            <pc:sldMk cId="0" sldId="915"/>
            <ac:picMk id="5" creationId="{077F1A36-DB8B-D0C5-B424-4CF2F09DBE5F}"/>
          </ac:picMkLst>
        </pc:picChg>
        <pc:picChg chg="del">
          <ac:chgData name="Rolana Miknevičienė" userId="019edd5f-3f81-444e-9187-eb4af08f3cb7" providerId="ADAL" clId="{8ADD6097-B0CD-466D-9AB7-D20400BACEA7}" dt="2022-12-16T17:10:38.202" v="46" actId="478"/>
          <ac:picMkLst>
            <pc:docMk/>
            <pc:sldMk cId="0" sldId="915"/>
            <ac:picMk id="7" creationId="{1C58EEBD-F200-C59E-9ACC-ECFC15045877}"/>
          </ac:picMkLst>
        </pc:picChg>
        <pc:picChg chg="del">
          <ac:chgData name="Rolana Miknevičienė" userId="019edd5f-3f81-444e-9187-eb4af08f3cb7" providerId="ADAL" clId="{8ADD6097-B0CD-466D-9AB7-D20400BACEA7}" dt="2022-12-16T17:10:37.690" v="45" actId="478"/>
          <ac:picMkLst>
            <pc:docMk/>
            <pc:sldMk cId="0" sldId="915"/>
            <ac:picMk id="9" creationId="{84BCA04B-C97F-40EA-4EC0-89F4C15A0A99}"/>
          </ac:picMkLst>
        </pc:picChg>
        <pc:picChg chg="del">
          <ac:chgData name="Rolana Miknevičienė" userId="019edd5f-3f81-444e-9187-eb4af08f3cb7" providerId="ADAL" clId="{8ADD6097-B0CD-466D-9AB7-D20400BACEA7}" dt="2022-12-16T17:10:38.783" v="47" actId="478"/>
          <ac:picMkLst>
            <pc:docMk/>
            <pc:sldMk cId="0" sldId="915"/>
            <ac:picMk id="11" creationId="{BA3D0B40-1FD4-07DC-3F0E-A2F93A44621C}"/>
          </ac:picMkLst>
        </pc:picChg>
        <pc:picChg chg="del">
          <ac:chgData name="Rolana Miknevičienė" userId="019edd5f-3f81-444e-9187-eb4af08f3cb7" providerId="ADAL" clId="{8ADD6097-B0CD-466D-9AB7-D20400BACEA7}" dt="2022-12-16T17:10:39.645" v="48" actId="478"/>
          <ac:picMkLst>
            <pc:docMk/>
            <pc:sldMk cId="0" sldId="915"/>
            <ac:picMk id="43011" creationId="{FEBB5D7C-39EB-35D5-7A11-893404438630}"/>
          </ac:picMkLst>
        </pc:picChg>
      </pc:sldChg>
      <pc:sldChg chg="addSp delSp modSp mod ord">
        <pc:chgData name="Rolana Miknevičienė" userId="019edd5f-3f81-444e-9187-eb4af08f3cb7" providerId="ADAL" clId="{8ADD6097-B0CD-466D-9AB7-D20400BACEA7}" dt="2022-12-19T07:36:45.655" v="2979" actId="255"/>
        <pc:sldMkLst>
          <pc:docMk/>
          <pc:sldMk cId="0" sldId="916"/>
        </pc:sldMkLst>
        <pc:spChg chg="mod">
          <ac:chgData name="Rolana Miknevičienė" userId="019edd5f-3f81-444e-9187-eb4af08f3cb7" providerId="ADAL" clId="{8ADD6097-B0CD-466D-9AB7-D20400BACEA7}" dt="2022-12-17T07:07:06.666" v="2214" actId="1076"/>
          <ac:spMkLst>
            <pc:docMk/>
            <pc:sldMk cId="0" sldId="916"/>
            <ac:spMk id="3" creationId="{0199A768-DE16-1D9F-45B8-D72F97549966}"/>
          </ac:spMkLst>
        </pc:spChg>
        <pc:spChg chg="add del">
          <ac:chgData name="Rolana Miknevičienė" userId="019edd5f-3f81-444e-9187-eb4af08f3cb7" providerId="ADAL" clId="{8ADD6097-B0CD-466D-9AB7-D20400BACEA7}" dt="2022-12-17T06:30:26.685" v="1904" actId="22"/>
          <ac:spMkLst>
            <pc:docMk/>
            <pc:sldMk cId="0" sldId="916"/>
            <ac:spMk id="4" creationId="{289D2AA3-5223-5DDA-6988-A41A6F6F2155}"/>
          </ac:spMkLst>
        </pc:spChg>
        <pc:spChg chg="add mod">
          <ac:chgData name="Rolana Miknevičienė" userId="019edd5f-3f81-444e-9187-eb4af08f3cb7" providerId="ADAL" clId="{8ADD6097-B0CD-466D-9AB7-D20400BACEA7}" dt="2022-12-17T06:30:45.534" v="1943" actId="20577"/>
          <ac:spMkLst>
            <pc:docMk/>
            <pc:sldMk cId="0" sldId="916"/>
            <ac:spMk id="5" creationId="{DCECEF41-40EF-D1A3-5D6C-CCC1936C4DE5}"/>
          </ac:spMkLst>
        </pc:spChg>
        <pc:spChg chg="mod">
          <ac:chgData name="Rolana Miknevičienė" userId="019edd5f-3f81-444e-9187-eb4af08f3cb7" providerId="ADAL" clId="{8ADD6097-B0CD-466D-9AB7-D20400BACEA7}" dt="2022-12-19T07:36:45.655" v="2979" actId="255"/>
          <ac:spMkLst>
            <pc:docMk/>
            <pc:sldMk cId="0" sldId="916"/>
            <ac:spMk id="14" creationId="{B6FDF2E9-0AAC-669D-66CD-826669E63901}"/>
          </ac:spMkLst>
        </pc:spChg>
        <pc:spChg chg="del mod">
          <ac:chgData name="Rolana Miknevičienė" userId="019edd5f-3f81-444e-9187-eb4af08f3cb7" providerId="ADAL" clId="{8ADD6097-B0CD-466D-9AB7-D20400BACEA7}" dt="2022-12-17T06:30:56.355" v="1947"/>
          <ac:spMkLst>
            <pc:docMk/>
            <pc:sldMk cId="0" sldId="916"/>
            <ac:spMk id="69634" creationId="{07A5355E-7887-2E04-28C4-30CCF7D5AB12}"/>
          </ac:spMkLst>
        </pc:spChg>
        <pc:spChg chg="del">
          <ac:chgData name="Rolana Miknevičienė" userId="019edd5f-3f81-444e-9187-eb4af08f3cb7" providerId="ADAL" clId="{8ADD6097-B0CD-466D-9AB7-D20400BACEA7}" dt="2022-12-16T17:12:56.416" v="140" actId="478"/>
          <ac:spMkLst>
            <pc:docMk/>
            <pc:sldMk cId="0" sldId="916"/>
            <ac:spMk id="69636" creationId="{89F00CBE-5506-4203-B392-5BA1D400EB8F}"/>
          </ac:spMkLst>
        </pc:spChg>
        <pc:spChg chg="del">
          <ac:chgData name="Rolana Miknevičienė" userId="019edd5f-3f81-444e-9187-eb4af08f3cb7" providerId="ADAL" clId="{8ADD6097-B0CD-466D-9AB7-D20400BACEA7}" dt="2022-12-17T06:30:56.344" v="1945" actId="478"/>
          <ac:spMkLst>
            <pc:docMk/>
            <pc:sldMk cId="0" sldId="916"/>
            <ac:spMk id="69641" creationId="{75F8BA81-20C3-AB2E-C6B6-0628AF9633F7}"/>
          </ac:spMkLst>
        </pc:spChg>
        <pc:spChg chg="del">
          <ac:chgData name="Rolana Miknevičienė" userId="019edd5f-3f81-444e-9187-eb4af08f3cb7" providerId="ADAL" clId="{8ADD6097-B0CD-466D-9AB7-D20400BACEA7}" dt="2022-12-16T17:12:54.124" v="138" actId="478"/>
          <ac:spMkLst>
            <pc:docMk/>
            <pc:sldMk cId="0" sldId="916"/>
            <ac:spMk id="69689" creationId="{4FBF42E0-65AB-D5DF-1475-ED024BC1B9C1}"/>
          </ac:spMkLst>
        </pc:spChg>
        <pc:graphicFrameChg chg="del">
          <ac:chgData name="Rolana Miknevičienė" userId="019edd5f-3f81-444e-9187-eb4af08f3cb7" providerId="ADAL" clId="{8ADD6097-B0CD-466D-9AB7-D20400BACEA7}" dt="2022-12-16T17:12:51.165" v="133" actId="478"/>
          <ac:graphicFrameMkLst>
            <pc:docMk/>
            <pc:sldMk cId="0" sldId="916"/>
            <ac:graphicFrameMk id="12" creationId="{8BE3C183-0C05-FC15-07E1-12D230C01102}"/>
          </ac:graphicFrameMkLst>
        </pc:graphicFrameChg>
        <pc:picChg chg="del">
          <ac:chgData name="Rolana Miknevičienė" userId="019edd5f-3f81-444e-9187-eb4af08f3cb7" providerId="ADAL" clId="{8ADD6097-B0CD-466D-9AB7-D20400BACEA7}" dt="2022-12-16T17:12:51.965" v="134" actId="478"/>
          <ac:picMkLst>
            <pc:docMk/>
            <pc:sldMk cId="0" sldId="916"/>
            <ac:picMk id="5" creationId="{50E3D706-4511-696D-60FD-77241FF390C5}"/>
          </ac:picMkLst>
        </pc:picChg>
        <pc:picChg chg="del">
          <ac:chgData name="Rolana Miknevičienė" userId="019edd5f-3f81-444e-9187-eb4af08f3cb7" providerId="ADAL" clId="{8ADD6097-B0CD-466D-9AB7-D20400BACEA7}" dt="2022-12-16T17:12:52.828" v="136" actId="478"/>
          <ac:picMkLst>
            <pc:docMk/>
            <pc:sldMk cId="0" sldId="916"/>
            <ac:picMk id="7" creationId="{2B45D623-067B-6AB3-0A4E-F48170531D9E}"/>
          </ac:picMkLst>
        </pc:picChg>
        <pc:picChg chg="del">
          <ac:chgData name="Rolana Miknevičienė" userId="019edd5f-3f81-444e-9187-eb4af08f3cb7" providerId="ADAL" clId="{8ADD6097-B0CD-466D-9AB7-D20400BACEA7}" dt="2022-12-16T17:12:52.396" v="135" actId="478"/>
          <ac:picMkLst>
            <pc:docMk/>
            <pc:sldMk cId="0" sldId="916"/>
            <ac:picMk id="9" creationId="{5212B4F3-2156-0D65-0B32-CD11C5114D95}"/>
          </ac:picMkLst>
        </pc:picChg>
        <pc:picChg chg="del">
          <ac:chgData name="Rolana Miknevičienė" userId="019edd5f-3f81-444e-9187-eb4af08f3cb7" providerId="ADAL" clId="{8ADD6097-B0CD-466D-9AB7-D20400BACEA7}" dt="2022-12-16T17:12:53.265" v="137" actId="478"/>
          <ac:picMkLst>
            <pc:docMk/>
            <pc:sldMk cId="0" sldId="916"/>
            <ac:picMk id="15" creationId="{5346236F-CBFC-1986-DC19-E73A16FDD779}"/>
          </ac:picMkLst>
        </pc:picChg>
        <pc:picChg chg="del">
          <ac:chgData name="Rolana Miknevičienė" userId="019edd5f-3f81-444e-9187-eb4af08f3cb7" providerId="ADAL" clId="{8ADD6097-B0CD-466D-9AB7-D20400BACEA7}" dt="2022-12-16T17:12:54.940" v="139" actId="478"/>
          <ac:picMkLst>
            <pc:docMk/>
            <pc:sldMk cId="0" sldId="916"/>
            <ac:picMk id="69635" creationId="{31C999D8-12E7-D27E-3366-553892CA9665}"/>
          </ac:picMkLst>
        </pc:picChg>
        <pc:picChg chg="del">
          <ac:chgData name="Rolana Miknevičienė" userId="019edd5f-3f81-444e-9187-eb4af08f3cb7" providerId="ADAL" clId="{8ADD6097-B0CD-466D-9AB7-D20400BACEA7}" dt="2022-12-16T17:12:49.023" v="132" actId="478"/>
          <ac:picMkLst>
            <pc:docMk/>
            <pc:sldMk cId="0" sldId="916"/>
            <ac:picMk id="69643" creationId="{BD512F25-EB01-4DDE-9DF0-9DB3002A28BC}"/>
          </ac:picMkLst>
        </pc:picChg>
      </pc:sldChg>
      <pc:sldChg chg="addSp delSp modSp mod">
        <pc:chgData name="Rolana Miknevičienė" userId="019edd5f-3f81-444e-9187-eb4af08f3cb7" providerId="ADAL" clId="{8ADD6097-B0CD-466D-9AB7-D20400BACEA7}" dt="2022-12-16T18:54:40.105" v="874" actId="1076"/>
        <pc:sldMkLst>
          <pc:docMk/>
          <pc:sldMk cId="0" sldId="918"/>
        </pc:sldMkLst>
        <pc:spChg chg="add mod">
          <ac:chgData name="Rolana Miknevičienė" userId="019edd5f-3f81-444e-9187-eb4af08f3cb7" providerId="ADAL" clId="{8ADD6097-B0CD-466D-9AB7-D20400BACEA7}" dt="2022-12-16T18:46:31.780" v="814"/>
          <ac:spMkLst>
            <pc:docMk/>
            <pc:sldMk cId="0" sldId="918"/>
            <ac:spMk id="4" creationId="{D6A6494A-323B-C079-4030-19045B8937D6}"/>
          </ac:spMkLst>
        </pc:spChg>
        <pc:spChg chg="add mod">
          <ac:chgData name="Rolana Miknevičienė" userId="019edd5f-3f81-444e-9187-eb4af08f3cb7" providerId="ADAL" clId="{8ADD6097-B0CD-466D-9AB7-D20400BACEA7}" dt="2022-12-16T18:46:48.088" v="820" actId="20577"/>
          <ac:spMkLst>
            <pc:docMk/>
            <pc:sldMk cId="0" sldId="918"/>
            <ac:spMk id="5" creationId="{E61C34FE-60B8-FA82-08E0-81EAB0797933}"/>
          </ac:spMkLst>
        </pc:spChg>
        <pc:spChg chg="del">
          <ac:chgData name="Rolana Miknevičienė" userId="019edd5f-3f81-444e-9187-eb4af08f3cb7" providerId="ADAL" clId="{8ADD6097-B0CD-466D-9AB7-D20400BACEA7}" dt="2022-12-16T18:46:55.332" v="821" actId="478"/>
          <ac:spMkLst>
            <pc:docMk/>
            <pc:sldMk cId="0" sldId="918"/>
            <ac:spMk id="45058" creationId="{3DA6ACCC-64F4-10A4-79F8-C5588AE8E23D}"/>
          </ac:spMkLst>
        </pc:spChg>
        <pc:graphicFrameChg chg="mod modGraphic">
          <ac:chgData name="Rolana Miknevičienė" userId="019edd5f-3f81-444e-9187-eb4af08f3cb7" providerId="ADAL" clId="{8ADD6097-B0CD-466D-9AB7-D20400BACEA7}" dt="2022-12-16T18:54:40.105" v="874" actId="1076"/>
          <ac:graphicFrameMkLst>
            <pc:docMk/>
            <pc:sldMk cId="0" sldId="918"/>
            <ac:graphicFrameMk id="3" creationId="{94630A84-E535-51A5-155C-FC4EDEEEEFF6}"/>
          </ac:graphicFrameMkLst>
        </pc:graphicFrameChg>
        <pc:picChg chg="del">
          <ac:chgData name="Rolana Miknevičienė" userId="019edd5f-3f81-444e-9187-eb4af08f3cb7" providerId="ADAL" clId="{8ADD6097-B0CD-466D-9AB7-D20400BACEA7}" dt="2022-12-16T17:10:52.957" v="54" actId="478"/>
          <ac:picMkLst>
            <pc:docMk/>
            <pc:sldMk cId="0" sldId="918"/>
            <ac:picMk id="2" creationId="{21B2EDDB-374B-6866-8027-0469BFFEDA97}"/>
          </ac:picMkLst>
        </pc:picChg>
      </pc:sldChg>
      <pc:sldChg chg="addSp delSp modSp mod ord">
        <pc:chgData name="Rolana Miknevičienė" userId="019edd5f-3f81-444e-9187-eb4af08f3cb7" providerId="ADAL" clId="{8ADD6097-B0CD-466D-9AB7-D20400BACEA7}" dt="2022-12-16T19:30:27.301" v="1384"/>
        <pc:sldMkLst>
          <pc:docMk/>
          <pc:sldMk cId="0" sldId="923"/>
        </pc:sldMkLst>
        <pc:spChg chg="add mod">
          <ac:chgData name="Rolana Miknevičienė" userId="019edd5f-3f81-444e-9187-eb4af08f3cb7" providerId="ADAL" clId="{8ADD6097-B0CD-466D-9AB7-D20400BACEA7}" dt="2022-12-16T19:19:55.354" v="1273" actId="20577"/>
          <ac:spMkLst>
            <pc:docMk/>
            <pc:sldMk cId="0" sldId="923"/>
            <ac:spMk id="2" creationId="{5FE47529-62C9-B200-DE69-28D374E7A003}"/>
          </ac:spMkLst>
        </pc:spChg>
        <pc:spChg chg="mod">
          <ac:chgData name="Rolana Miknevičienė" userId="019edd5f-3f81-444e-9187-eb4af08f3cb7" providerId="ADAL" clId="{8ADD6097-B0CD-466D-9AB7-D20400BACEA7}" dt="2022-12-16T19:21:58.522" v="1311" actId="255"/>
          <ac:spMkLst>
            <pc:docMk/>
            <pc:sldMk cId="0" sldId="923"/>
            <ac:spMk id="3" creationId="{B1DFB043-39F0-AEC6-614C-F528DC39C533}"/>
          </ac:spMkLst>
        </pc:spChg>
        <pc:spChg chg="del">
          <ac:chgData name="Rolana Miknevičienė" userId="019edd5f-3f81-444e-9187-eb4af08f3cb7" providerId="ADAL" clId="{8ADD6097-B0CD-466D-9AB7-D20400BACEA7}" dt="2022-12-16T19:20:36.794" v="1294" actId="478"/>
          <ac:spMkLst>
            <pc:docMk/>
            <pc:sldMk cId="0" sldId="923"/>
            <ac:spMk id="4" creationId="{589CAEE3-6C2C-145D-5A3E-E521296DC074}"/>
          </ac:spMkLst>
        </pc:spChg>
        <pc:spChg chg="add mod">
          <ac:chgData name="Rolana Miknevičienė" userId="019edd5f-3f81-444e-9187-eb4af08f3cb7" providerId="ADAL" clId="{8ADD6097-B0CD-466D-9AB7-D20400BACEA7}" dt="2022-12-16T19:19:41.238" v="1237" actId="20577"/>
          <ac:spMkLst>
            <pc:docMk/>
            <pc:sldMk cId="0" sldId="923"/>
            <ac:spMk id="6" creationId="{7F68C6C9-9D0A-9D49-1D65-251104E9B2E3}"/>
          </ac:spMkLst>
        </pc:spChg>
        <pc:spChg chg="mod">
          <ac:chgData name="Rolana Miknevičienė" userId="019edd5f-3f81-444e-9187-eb4af08f3cb7" providerId="ADAL" clId="{8ADD6097-B0CD-466D-9AB7-D20400BACEA7}" dt="2022-12-16T19:25:08.370" v="1354" actId="20577"/>
          <ac:spMkLst>
            <pc:docMk/>
            <pc:sldMk cId="0" sldId="923"/>
            <ac:spMk id="14" creationId="{6C8B29B5-E3AD-DE0A-95A8-6E2C3DB5ADD9}"/>
          </ac:spMkLst>
        </pc:spChg>
        <pc:spChg chg="del">
          <ac:chgData name="Rolana Miknevičienė" userId="019edd5f-3f81-444e-9187-eb4af08f3cb7" providerId="ADAL" clId="{8ADD6097-B0CD-466D-9AB7-D20400BACEA7}" dt="2022-12-16T17:12:05.931" v="106" actId="478"/>
          <ac:spMkLst>
            <pc:docMk/>
            <pc:sldMk cId="0" sldId="923"/>
            <ac:spMk id="59396" creationId="{6A99CBC7-4794-87F1-587F-EB92CD2E25B5}"/>
          </ac:spMkLst>
        </pc:spChg>
        <pc:spChg chg="del">
          <ac:chgData name="Rolana Miknevičienė" userId="019edd5f-3f81-444e-9187-eb4af08f3cb7" providerId="ADAL" clId="{8ADD6097-B0CD-466D-9AB7-D20400BACEA7}" dt="2022-12-16T19:20:39.813" v="1295" actId="478"/>
          <ac:spMkLst>
            <pc:docMk/>
            <pc:sldMk cId="0" sldId="923"/>
            <ac:spMk id="59432" creationId="{F228F6E4-D960-17F2-86F6-061AD7DC0644}"/>
          </ac:spMkLst>
        </pc:spChg>
        <pc:graphicFrameChg chg="del">
          <ac:chgData name="Rolana Miknevičienė" userId="019edd5f-3f81-444e-9187-eb4af08f3cb7" providerId="ADAL" clId="{8ADD6097-B0CD-466D-9AB7-D20400BACEA7}" dt="2022-12-16T17:12:07.631" v="107" actId="478"/>
          <ac:graphicFrameMkLst>
            <pc:docMk/>
            <pc:sldMk cId="0" sldId="923"/>
            <ac:graphicFrameMk id="22" creationId="{FBB7523E-419B-BA27-0016-FFCE036C624C}"/>
          </ac:graphicFrameMkLst>
        </pc:graphicFrameChg>
        <pc:picChg chg="del">
          <ac:chgData name="Rolana Miknevičienė" userId="019edd5f-3f81-444e-9187-eb4af08f3cb7" providerId="ADAL" clId="{8ADD6097-B0CD-466D-9AB7-D20400BACEA7}" dt="2022-12-16T17:12:02.043" v="100" actId="478"/>
          <ac:picMkLst>
            <pc:docMk/>
            <pc:sldMk cId="0" sldId="923"/>
            <ac:picMk id="5" creationId="{76D3E1B7-5D16-A8C6-7F69-A0E92E5EB734}"/>
          </ac:picMkLst>
        </pc:picChg>
        <pc:picChg chg="del mod">
          <ac:chgData name="Rolana Miknevičienė" userId="019edd5f-3f81-444e-9187-eb4af08f3cb7" providerId="ADAL" clId="{8ADD6097-B0CD-466D-9AB7-D20400BACEA7}" dt="2022-12-16T17:12:03.102" v="103" actId="478"/>
          <ac:picMkLst>
            <pc:docMk/>
            <pc:sldMk cId="0" sldId="923"/>
            <ac:picMk id="7" creationId="{ED7E9A54-1772-9559-3E65-7F112E7C148F}"/>
          </ac:picMkLst>
        </pc:picChg>
        <pc:picChg chg="del">
          <ac:chgData name="Rolana Miknevičienė" userId="019edd5f-3f81-444e-9187-eb4af08f3cb7" providerId="ADAL" clId="{8ADD6097-B0CD-466D-9AB7-D20400BACEA7}" dt="2022-12-16T17:12:02.588" v="101" actId="478"/>
          <ac:picMkLst>
            <pc:docMk/>
            <pc:sldMk cId="0" sldId="923"/>
            <ac:picMk id="9" creationId="{84191555-52B9-97B6-0CE0-2EB46E009702}"/>
          </ac:picMkLst>
        </pc:picChg>
        <pc:picChg chg="del">
          <ac:chgData name="Rolana Miknevičienė" userId="019edd5f-3f81-444e-9187-eb4af08f3cb7" providerId="ADAL" clId="{8ADD6097-B0CD-466D-9AB7-D20400BACEA7}" dt="2022-12-16T17:12:00.803" v="99" actId="478"/>
          <ac:picMkLst>
            <pc:docMk/>
            <pc:sldMk cId="0" sldId="923"/>
            <ac:picMk id="10" creationId="{767D938C-006A-90A0-27A3-B2564C35957E}"/>
          </ac:picMkLst>
        </pc:picChg>
        <pc:picChg chg="del">
          <ac:chgData name="Rolana Miknevičienė" userId="019edd5f-3f81-444e-9187-eb4af08f3cb7" providerId="ADAL" clId="{8ADD6097-B0CD-466D-9AB7-D20400BACEA7}" dt="2022-12-16T17:12:03.563" v="104" actId="478"/>
          <ac:picMkLst>
            <pc:docMk/>
            <pc:sldMk cId="0" sldId="923"/>
            <ac:picMk id="11" creationId="{FF213F65-41FE-AA93-9BF5-6B39E8078992}"/>
          </ac:picMkLst>
        </pc:picChg>
        <pc:picChg chg="del">
          <ac:chgData name="Rolana Miknevičienė" userId="019edd5f-3f81-444e-9187-eb4af08f3cb7" providerId="ADAL" clId="{8ADD6097-B0CD-466D-9AB7-D20400BACEA7}" dt="2022-12-16T17:12:04.418" v="105" actId="478"/>
          <ac:picMkLst>
            <pc:docMk/>
            <pc:sldMk cId="0" sldId="923"/>
            <ac:picMk id="59395" creationId="{76A08CD2-A197-B202-4C6E-B31B0C59A25A}"/>
          </ac:picMkLst>
        </pc:picChg>
      </pc:sldChg>
      <pc:sldChg chg="addSp delSp modSp mod">
        <pc:chgData name="Rolana Miknevičienė" userId="019edd5f-3f81-444e-9187-eb4af08f3cb7" providerId="ADAL" clId="{8ADD6097-B0CD-466D-9AB7-D20400BACEA7}" dt="2022-12-16T19:16:28.806" v="1157" actId="20577"/>
        <pc:sldMkLst>
          <pc:docMk/>
          <pc:sldMk cId="0" sldId="927"/>
        </pc:sldMkLst>
        <pc:spChg chg="mod">
          <ac:chgData name="Rolana Miknevičienė" userId="019edd5f-3f81-444e-9187-eb4af08f3cb7" providerId="ADAL" clId="{8ADD6097-B0CD-466D-9AB7-D20400BACEA7}" dt="2022-12-16T19:16:28.806" v="1157" actId="20577"/>
          <ac:spMkLst>
            <pc:docMk/>
            <pc:sldMk cId="0" sldId="927"/>
            <ac:spMk id="3" creationId="{07245541-2988-FD69-35B1-0DCD9D2799FA}"/>
          </ac:spMkLst>
        </pc:spChg>
        <pc:spChg chg="add mod">
          <ac:chgData name="Rolana Miknevičienė" userId="019edd5f-3f81-444e-9187-eb4af08f3cb7" providerId="ADAL" clId="{8ADD6097-B0CD-466D-9AB7-D20400BACEA7}" dt="2022-12-16T18:55:09.272" v="876"/>
          <ac:spMkLst>
            <pc:docMk/>
            <pc:sldMk cId="0" sldId="927"/>
            <ac:spMk id="4" creationId="{722527FD-4136-231E-1C7A-0F55FE289FE1}"/>
          </ac:spMkLst>
        </pc:spChg>
        <pc:spChg chg="add mod">
          <ac:chgData name="Rolana Miknevičienė" userId="019edd5f-3f81-444e-9187-eb4af08f3cb7" providerId="ADAL" clId="{8ADD6097-B0CD-466D-9AB7-D20400BACEA7}" dt="2022-12-16T18:56:00.281" v="915" actId="20577"/>
          <ac:spMkLst>
            <pc:docMk/>
            <pc:sldMk cId="0" sldId="927"/>
            <ac:spMk id="6" creationId="{3E75E514-F313-1D83-1AD7-4F30DBE739C8}"/>
          </ac:spMkLst>
        </pc:spChg>
        <pc:spChg chg="mod">
          <ac:chgData name="Rolana Miknevičienė" userId="019edd5f-3f81-444e-9187-eb4af08f3cb7" providerId="ADAL" clId="{8ADD6097-B0CD-466D-9AB7-D20400BACEA7}" dt="2022-12-16T19:15:16.471" v="1130" actId="20577"/>
          <ac:spMkLst>
            <pc:docMk/>
            <pc:sldMk cId="0" sldId="927"/>
            <ac:spMk id="14" creationId="{0854F749-7737-47D6-B9F6-C28537D0ECB2}"/>
          </ac:spMkLst>
        </pc:spChg>
        <pc:spChg chg="del">
          <ac:chgData name="Rolana Miknevičienė" userId="019edd5f-3f81-444e-9187-eb4af08f3cb7" providerId="ADAL" clId="{8ADD6097-B0CD-466D-9AB7-D20400BACEA7}" dt="2022-12-16T18:56:05.091" v="916" actId="21"/>
          <ac:spMkLst>
            <pc:docMk/>
            <pc:sldMk cId="0" sldId="927"/>
            <ac:spMk id="49154" creationId="{579BBB15-E2D4-7D92-1F29-F8B8FE3CA16C}"/>
          </ac:spMkLst>
        </pc:spChg>
        <pc:spChg chg="del">
          <ac:chgData name="Rolana Miknevičienė" userId="019edd5f-3f81-444e-9187-eb4af08f3cb7" providerId="ADAL" clId="{8ADD6097-B0CD-466D-9AB7-D20400BACEA7}" dt="2022-12-16T17:11:04.620" v="62" actId="478"/>
          <ac:spMkLst>
            <pc:docMk/>
            <pc:sldMk cId="0" sldId="927"/>
            <ac:spMk id="49156" creationId="{403FD0D2-17E9-25E6-FA16-8EA9FBDA99F1}"/>
          </ac:spMkLst>
        </pc:spChg>
        <pc:spChg chg="del">
          <ac:chgData name="Rolana Miknevičienė" userId="019edd5f-3f81-444e-9187-eb4af08f3cb7" providerId="ADAL" clId="{8ADD6097-B0CD-466D-9AB7-D20400BACEA7}" dt="2022-12-16T18:56:09.557" v="917" actId="21"/>
          <ac:spMkLst>
            <pc:docMk/>
            <pc:sldMk cId="0" sldId="927"/>
            <ac:spMk id="49162" creationId="{FE9E5CB3-7F75-DF15-F508-0AD822DBB27C}"/>
          </ac:spMkLst>
        </pc:spChg>
        <pc:graphicFrameChg chg="del">
          <ac:chgData name="Rolana Miknevičienė" userId="019edd5f-3f81-444e-9187-eb4af08f3cb7" providerId="ADAL" clId="{8ADD6097-B0CD-466D-9AB7-D20400BACEA7}" dt="2022-12-16T17:11:06.287" v="63" actId="478"/>
          <ac:graphicFrameMkLst>
            <pc:docMk/>
            <pc:sldMk cId="0" sldId="927"/>
            <ac:graphicFrameMk id="2" creationId="{2BA492EA-A9F7-A2CB-107E-6A568BFC91B0}"/>
          </ac:graphicFrameMkLst>
        </pc:graphicFrameChg>
        <pc:picChg chg="del">
          <ac:chgData name="Rolana Miknevičienė" userId="019edd5f-3f81-444e-9187-eb4af08f3cb7" providerId="ADAL" clId="{8ADD6097-B0CD-466D-9AB7-D20400BACEA7}" dt="2022-12-16T17:11:00.107" v="57" actId="478"/>
          <ac:picMkLst>
            <pc:docMk/>
            <pc:sldMk cId="0" sldId="927"/>
            <ac:picMk id="5" creationId="{1E33E5EE-0548-EB07-76BD-2864E2D0B5F9}"/>
          </ac:picMkLst>
        </pc:picChg>
        <pc:picChg chg="del">
          <ac:chgData name="Rolana Miknevičienė" userId="019edd5f-3f81-444e-9187-eb4af08f3cb7" providerId="ADAL" clId="{8ADD6097-B0CD-466D-9AB7-D20400BACEA7}" dt="2022-12-16T17:11:01.036" v="59" actId="478"/>
          <ac:picMkLst>
            <pc:docMk/>
            <pc:sldMk cId="0" sldId="927"/>
            <ac:picMk id="7" creationId="{1CC19287-16A4-CE76-E3FC-CF0E920B9A1D}"/>
          </ac:picMkLst>
        </pc:picChg>
        <pc:picChg chg="del">
          <ac:chgData name="Rolana Miknevičienė" userId="019edd5f-3f81-444e-9187-eb4af08f3cb7" providerId="ADAL" clId="{8ADD6097-B0CD-466D-9AB7-D20400BACEA7}" dt="2022-12-16T17:11:00.603" v="58" actId="478"/>
          <ac:picMkLst>
            <pc:docMk/>
            <pc:sldMk cId="0" sldId="927"/>
            <ac:picMk id="9" creationId="{9AE54851-720F-FE0D-082A-FBEBE4ED1870}"/>
          </ac:picMkLst>
        </pc:picChg>
        <pc:picChg chg="del">
          <ac:chgData name="Rolana Miknevičienė" userId="019edd5f-3f81-444e-9187-eb4af08f3cb7" providerId="ADAL" clId="{8ADD6097-B0CD-466D-9AB7-D20400BACEA7}" dt="2022-12-16T17:10:58.684" v="56" actId="478"/>
          <ac:picMkLst>
            <pc:docMk/>
            <pc:sldMk cId="0" sldId="927"/>
            <ac:picMk id="10" creationId="{7A22F0ED-BCED-2839-2FB8-68A1E3797637}"/>
          </ac:picMkLst>
        </pc:picChg>
        <pc:picChg chg="del">
          <ac:chgData name="Rolana Miknevičienė" userId="019edd5f-3f81-444e-9187-eb4af08f3cb7" providerId="ADAL" clId="{8ADD6097-B0CD-466D-9AB7-D20400BACEA7}" dt="2022-12-16T17:11:01.516" v="60" actId="478"/>
          <ac:picMkLst>
            <pc:docMk/>
            <pc:sldMk cId="0" sldId="927"/>
            <ac:picMk id="11" creationId="{240B4159-B9AD-5CEF-E50C-79BB94E7F645}"/>
          </ac:picMkLst>
        </pc:picChg>
        <pc:picChg chg="del">
          <ac:chgData name="Rolana Miknevičienė" userId="019edd5f-3f81-444e-9187-eb4af08f3cb7" providerId="ADAL" clId="{8ADD6097-B0CD-466D-9AB7-D20400BACEA7}" dt="2022-12-16T17:11:02.334" v="61" actId="478"/>
          <ac:picMkLst>
            <pc:docMk/>
            <pc:sldMk cId="0" sldId="927"/>
            <ac:picMk id="49155" creationId="{46FE145D-8459-DCFA-4369-9960890B4AC2}"/>
          </ac:picMkLst>
        </pc:picChg>
      </pc:sldChg>
      <pc:sldChg chg="addSp delSp modSp mod">
        <pc:chgData name="Rolana Miknevičienė" userId="019edd5f-3f81-444e-9187-eb4af08f3cb7" providerId="ADAL" clId="{8ADD6097-B0CD-466D-9AB7-D20400BACEA7}" dt="2022-12-16T19:18:26.204" v="1207" actId="255"/>
        <pc:sldMkLst>
          <pc:docMk/>
          <pc:sldMk cId="0" sldId="928"/>
        </pc:sldMkLst>
        <pc:spChg chg="mod">
          <ac:chgData name="Rolana Miknevičienė" userId="019edd5f-3f81-444e-9187-eb4af08f3cb7" providerId="ADAL" clId="{8ADD6097-B0CD-466D-9AB7-D20400BACEA7}" dt="2022-12-16T19:16:58.983" v="1183" actId="20577"/>
          <ac:spMkLst>
            <pc:docMk/>
            <pc:sldMk cId="0" sldId="928"/>
            <ac:spMk id="3" creationId="{27B58FC9-4289-72BF-DA5D-FDBCDAF4A483}"/>
          </ac:spMkLst>
        </pc:spChg>
        <pc:spChg chg="add del">
          <ac:chgData name="Rolana Miknevičienė" userId="019edd5f-3f81-444e-9187-eb4af08f3cb7" providerId="ADAL" clId="{8ADD6097-B0CD-466D-9AB7-D20400BACEA7}" dt="2022-12-16T19:05:25.381" v="978" actId="22"/>
          <ac:spMkLst>
            <pc:docMk/>
            <pc:sldMk cId="0" sldId="928"/>
            <ac:spMk id="6" creationId="{337CD3A1-BCF5-3991-695D-EE8C52403C65}"/>
          </ac:spMkLst>
        </pc:spChg>
        <pc:spChg chg="add mod">
          <ac:chgData name="Rolana Miknevičienė" userId="019edd5f-3f81-444e-9187-eb4af08f3cb7" providerId="ADAL" clId="{8ADD6097-B0CD-466D-9AB7-D20400BACEA7}" dt="2022-12-16T19:05:32.057" v="979"/>
          <ac:spMkLst>
            <pc:docMk/>
            <pc:sldMk cId="0" sldId="928"/>
            <ac:spMk id="8" creationId="{6B11ECBB-3583-EAFA-A520-6D1564666885}"/>
          </ac:spMkLst>
        </pc:spChg>
        <pc:spChg chg="add mod">
          <ac:chgData name="Rolana Miknevičienė" userId="019edd5f-3f81-444e-9187-eb4af08f3cb7" providerId="ADAL" clId="{8ADD6097-B0CD-466D-9AB7-D20400BACEA7}" dt="2022-12-16T19:05:51.488" v="998" actId="20577"/>
          <ac:spMkLst>
            <pc:docMk/>
            <pc:sldMk cId="0" sldId="928"/>
            <ac:spMk id="10" creationId="{CB01B059-3529-08AE-9050-71F13B181F1C}"/>
          </ac:spMkLst>
        </pc:spChg>
        <pc:spChg chg="mod">
          <ac:chgData name="Rolana Miknevičienė" userId="019edd5f-3f81-444e-9187-eb4af08f3cb7" providerId="ADAL" clId="{8ADD6097-B0CD-466D-9AB7-D20400BACEA7}" dt="2022-12-16T19:18:26.204" v="1207" actId="255"/>
          <ac:spMkLst>
            <pc:docMk/>
            <pc:sldMk cId="0" sldId="928"/>
            <ac:spMk id="15" creationId="{FF0A025F-37E1-76C8-CB4F-A099B3CD5699}"/>
          </ac:spMkLst>
        </pc:spChg>
        <pc:spChg chg="del">
          <ac:chgData name="Rolana Miknevičienė" userId="019edd5f-3f81-444e-9187-eb4af08f3cb7" providerId="ADAL" clId="{8ADD6097-B0CD-466D-9AB7-D20400BACEA7}" dt="2022-12-16T19:05:56.832" v="999" actId="21"/>
          <ac:spMkLst>
            <pc:docMk/>
            <pc:sldMk cId="0" sldId="928"/>
            <ac:spMk id="51202" creationId="{91EE71DF-F4E2-CE77-6279-E119EFEECA3E}"/>
          </ac:spMkLst>
        </pc:spChg>
        <pc:spChg chg="del">
          <ac:chgData name="Rolana Miknevičienė" userId="019edd5f-3f81-444e-9187-eb4af08f3cb7" providerId="ADAL" clId="{8ADD6097-B0CD-466D-9AB7-D20400BACEA7}" dt="2022-12-16T17:11:11.898" v="68" actId="478"/>
          <ac:spMkLst>
            <pc:docMk/>
            <pc:sldMk cId="0" sldId="928"/>
            <ac:spMk id="51204" creationId="{3B999371-8133-5C16-CC7D-1FCE90851851}"/>
          </ac:spMkLst>
        </pc:spChg>
        <pc:spChg chg="del">
          <ac:chgData name="Rolana Miknevičienė" userId="019edd5f-3f81-444e-9187-eb4af08f3cb7" providerId="ADAL" clId="{8ADD6097-B0CD-466D-9AB7-D20400BACEA7}" dt="2022-12-16T19:06:00.803" v="1000" actId="478"/>
          <ac:spMkLst>
            <pc:docMk/>
            <pc:sldMk cId="0" sldId="928"/>
            <ac:spMk id="51210" creationId="{A9287FA4-7C13-7309-04E9-1E589B299FCE}"/>
          </ac:spMkLst>
        </pc:spChg>
        <pc:picChg chg="del">
          <ac:chgData name="Rolana Miknevičienė" userId="019edd5f-3f81-444e-9187-eb4af08f3cb7" providerId="ADAL" clId="{8ADD6097-B0CD-466D-9AB7-D20400BACEA7}" dt="2022-12-16T17:11:13.066" v="69" actId="478"/>
          <ac:picMkLst>
            <pc:docMk/>
            <pc:sldMk cId="0" sldId="928"/>
            <ac:picMk id="2" creationId="{C608D7FC-7C1F-A2F1-54B0-9352C78720C5}"/>
          </ac:picMkLst>
        </pc:picChg>
        <pc:picChg chg="del">
          <ac:chgData name="Rolana Miknevičienė" userId="019edd5f-3f81-444e-9187-eb4af08f3cb7" providerId="ADAL" clId="{8ADD6097-B0CD-466D-9AB7-D20400BACEA7}" dt="2022-12-16T17:11:08.991" v="64" actId="478"/>
          <ac:picMkLst>
            <pc:docMk/>
            <pc:sldMk cId="0" sldId="928"/>
            <ac:picMk id="5" creationId="{F1763F5E-2174-88D1-56D5-225E1FEA40DD}"/>
          </ac:picMkLst>
        </pc:picChg>
        <pc:picChg chg="del">
          <ac:chgData name="Rolana Miknevičienė" userId="019edd5f-3f81-444e-9187-eb4af08f3cb7" providerId="ADAL" clId="{8ADD6097-B0CD-466D-9AB7-D20400BACEA7}" dt="2022-12-16T17:11:10.014" v="66" actId="478"/>
          <ac:picMkLst>
            <pc:docMk/>
            <pc:sldMk cId="0" sldId="928"/>
            <ac:picMk id="7" creationId="{EDF329CF-17EB-1189-2082-DD6D77D835CA}"/>
          </ac:picMkLst>
        </pc:picChg>
        <pc:picChg chg="del">
          <ac:chgData name="Rolana Miknevičienė" userId="019edd5f-3f81-444e-9187-eb4af08f3cb7" providerId="ADAL" clId="{8ADD6097-B0CD-466D-9AB7-D20400BACEA7}" dt="2022-12-16T17:11:09.502" v="65" actId="478"/>
          <ac:picMkLst>
            <pc:docMk/>
            <pc:sldMk cId="0" sldId="928"/>
            <ac:picMk id="9" creationId="{C2E0E446-01A0-37F2-54CD-5C49C1EF9E18}"/>
          </ac:picMkLst>
        </pc:picChg>
        <pc:picChg chg="del">
          <ac:chgData name="Rolana Miknevičienė" userId="019edd5f-3f81-444e-9187-eb4af08f3cb7" providerId="ADAL" clId="{8ADD6097-B0CD-466D-9AB7-D20400BACEA7}" dt="2022-12-16T17:11:11.149" v="67" actId="478"/>
          <ac:picMkLst>
            <pc:docMk/>
            <pc:sldMk cId="0" sldId="928"/>
            <ac:picMk id="51203" creationId="{148EAE17-DB58-6608-2784-07B56FFC07A9}"/>
          </ac:picMkLst>
        </pc:picChg>
      </pc:sldChg>
      <pc:sldChg chg="addSp delSp modSp mod ord">
        <pc:chgData name="Rolana Miknevičienė" userId="019edd5f-3f81-444e-9187-eb4af08f3cb7" providerId="ADAL" clId="{8ADD6097-B0CD-466D-9AB7-D20400BACEA7}" dt="2022-12-17T06:17:03.569" v="1765" actId="14100"/>
        <pc:sldMkLst>
          <pc:docMk/>
          <pc:sldMk cId="0" sldId="929"/>
        </pc:sldMkLst>
        <pc:spChg chg="add mod">
          <ac:chgData name="Rolana Miknevičienė" userId="019edd5f-3f81-444e-9187-eb4af08f3cb7" providerId="ADAL" clId="{8ADD6097-B0CD-466D-9AB7-D20400BACEA7}" dt="2022-12-16T19:39:08.004" v="1438" actId="20577"/>
          <ac:spMkLst>
            <pc:docMk/>
            <pc:sldMk cId="0" sldId="929"/>
            <ac:spMk id="3" creationId="{E43D8A27-7F19-FF95-A388-F83AC0DF56D8}"/>
          </ac:spMkLst>
        </pc:spChg>
        <pc:spChg chg="add del mod">
          <ac:chgData name="Rolana Miknevičienė" userId="019edd5f-3f81-444e-9187-eb4af08f3cb7" providerId="ADAL" clId="{8ADD6097-B0CD-466D-9AB7-D20400BACEA7}" dt="2022-12-17T06:15:55.353" v="1762" actId="6549"/>
          <ac:spMkLst>
            <pc:docMk/>
            <pc:sldMk cId="0" sldId="929"/>
            <ac:spMk id="4" creationId="{EF4A4D61-6F0F-C212-CFBC-7084331DA05E}"/>
          </ac:spMkLst>
        </pc:spChg>
        <pc:spChg chg="mod">
          <ac:chgData name="Rolana Miknevičienė" userId="019edd5f-3f81-444e-9187-eb4af08f3cb7" providerId="ADAL" clId="{8ADD6097-B0CD-466D-9AB7-D20400BACEA7}" dt="2022-12-17T06:17:03.569" v="1765" actId="14100"/>
          <ac:spMkLst>
            <pc:docMk/>
            <pc:sldMk cId="0" sldId="929"/>
            <ac:spMk id="15" creationId="{6965D15B-DCAD-6D16-4591-44BAE53BC5B4}"/>
          </ac:spMkLst>
        </pc:spChg>
        <pc:spChg chg="del">
          <ac:chgData name="Rolana Miknevičienė" userId="019edd5f-3f81-444e-9187-eb4af08f3cb7" providerId="ADAL" clId="{8ADD6097-B0CD-466D-9AB7-D20400BACEA7}" dt="2022-12-16T19:40:47.409" v="1488" actId="478"/>
          <ac:spMkLst>
            <pc:docMk/>
            <pc:sldMk cId="0" sldId="929"/>
            <ac:spMk id="53250" creationId="{6775E647-8FAF-4D47-0611-8744367784FA}"/>
          </ac:spMkLst>
        </pc:spChg>
        <pc:spChg chg="del">
          <ac:chgData name="Rolana Miknevičienė" userId="019edd5f-3f81-444e-9187-eb4af08f3cb7" providerId="ADAL" clId="{8ADD6097-B0CD-466D-9AB7-D20400BACEA7}" dt="2022-12-16T17:11:21.165" v="75" actId="478"/>
          <ac:spMkLst>
            <pc:docMk/>
            <pc:sldMk cId="0" sldId="929"/>
            <ac:spMk id="53252" creationId="{09184808-E5DD-CB7E-6407-529FB6D24A5B}"/>
          </ac:spMkLst>
        </pc:spChg>
        <pc:spChg chg="mod">
          <ac:chgData name="Rolana Miknevičienė" userId="019edd5f-3f81-444e-9187-eb4af08f3cb7" providerId="ADAL" clId="{8ADD6097-B0CD-466D-9AB7-D20400BACEA7}" dt="2022-12-17T06:16:00.047" v="1763" actId="1076"/>
          <ac:spMkLst>
            <pc:docMk/>
            <pc:sldMk cId="0" sldId="929"/>
            <ac:spMk id="53257" creationId="{1F2D3626-05BB-87C0-D957-94FD272B1A63}"/>
          </ac:spMkLst>
        </pc:spChg>
        <pc:spChg chg="del">
          <ac:chgData name="Rolana Miknevičienė" userId="019edd5f-3f81-444e-9187-eb4af08f3cb7" providerId="ADAL" clId="{8ADD6097-B0CD-466D-9AB7-D20400BACEA7}" dt="2022-12-16T19:40:53.697" v="1490" actId="478"/>
          <ac:spMkLst>
            <pc:docMk/>
            <pc:sldMk cId="0" sldId="929"/>
            <ac:spMk id="53258" creationId="{A3E4C155-E9DA-038B-CC44-76F172A30507}"/>
          </ac:spMkLst>
        </pc:spChg>
        <pc:graphicFrameChg chg="del">
          <ac:chgData name="Rolana Miknevičienė" userId="019edd5f-3f81-444e-9187-eb4af08f3cb7" providerId="ADAL" clId="{8ADD6097-B0CD-466D-9AB7-D20400BACEA7}" dt="2022-12-16T17:11:24.145" v="77" actId="478"/>
          <ac:graphicFrameMkLst>
            <pc:docMk/>
            <pc:sldMk cId="0" sldId="929"/>
            <ac:graphicFrameMk id="12" creationId="{1FB15359-33BB-EBE3-C7E4-AFC4EEA22734}"/>
          </ac:graphicFrameMkLst>
        </pc:graphicFrameChg>
        <pc:picChg chg="del">
          <ac:chgData name="Rolana Miknevičienė" userId="019edd5f-3f81-444e-9187-eb4af08f3cb7" providerId="ADAL" clId="{8ADD6097-B0CD-466D-9AB7-D20400BACEA7}" dt="2022-12-16T17:11:22.720" v="76" actId="478"/>
          <ac:picMkLst>
            <pc:docMk/>
            <pc:sldMk cId="0" sldId="929"/>
            <ac:picMk id="2" creationId="{91F1612B-907A-9B96-7641-31158D8CF7F1}"/>
          </ac:picMkLst>
        </pc:picChg>
        <pc:picChg chg="del">
          <ac:chgData name="Rolana Miknevičienė" userId="019edd5f-3f81-444e-9187-eb4af08f3cb7" providerId="ADAL" clId="{8ADD6097-B0CD-466D-9AB7-D20400BACEA7}" dt="2022-12-16T17:11:16.767" v="70" actId="478"/>
          <ac:picMkLst>
            <pc:docMk/>
            <pc:sldMk cId="0" sldId="929"/>
            <ac:picMk id="5" creationId="{9C73A37F-241A-EF31-2B6D-A92173601C1C}"/>
          </ac:picMkLst>
        </pc:picChg>
        <pc:picChg chg="del">
          <ac:chgData name="Rolana Miknevičienė" userId="019edd5f-3f81-444e-9187-eb4af08f3cb7" providerId="ADAL" clId="{8ADD6097-B0CD-466D-9AB7-D20400BACEA7}" dt="2022-12-16T17:11:17.659" v="72" actId="478"/>
          <ac:picMkLst>
            <pc:docMk/>
            <pc:sldMk cId="0" sldId="929"/>
            <ac:picMk id="7" creationId="{CA9EDEE7-C81D-B344-043E-C63717DA11D6}"/>
          </ac:picMkLst>
        </pc:picChg>
        <pc:picChg chg="del">
          <ac:chgData name="Rolana Miknevičienė" userId="019edd5f-3f81-444e-9187-eb4af08f3cb7" providerId="ADAL" clId="{8ADD6097-B0CD-466D-9AB7-D20400BACEA7}" dt="2022-12-16T17:11:17.228" v="71" actId="478"/>
          <ac:picMkLst>
            <pc:docMk/>
            <pc:sldMk cId="0" sldId="929"/>
            <ac:picMk id="9" creationId="{5F5E02D0-F72C-FAA6-0D82-0968EC71DE15}"/>
          </ac:picMkLst>
        </pc:picChg>
        <pc:picChg chg="del">
          <ac:chgData name="Rolana Miknevičienė" userId="019edd5f-3f81-444e-9187-eb4af08f3cb7" providerId="ADAL" clId="{8ADD6097-B0CD-466D-9AB7-D20400BACEA7}" dt="2022-12-16T17:11:18.476" v="73" actId="478"/>
          <ac:picMkLst>
            <pc:docMk/>
            <pc:sldMk cId="0" sldId="929"/>
            <ac:picMk id="11" creationId="{8C1D1783-686B-5218-1C2B-1F7EC50C5BBC}"/>
          </ac:picMkLst>
        </pc:picChg>
        <pc:picChg chg="del">
          <ac:chgData name="Rolana Miknevičienė" userId="019edd5f-3f81-444e-9187-eb4af08f3cb7" providerId="ADAL" clId="{8ADD6097-B0CD-466D-9AB7-D20400BACEA7}" dt="2022-12-16T17:11:19.262" v="74" actId="478"/>
          <ac:picMkLst>
            <pc:docMk/>
            <pc:sldMk cId="0" sldId="929"/>
            <ac:picMk id="53251" creationId="{F4A8ABCA-D986-966D-0DC2-BD6C32CECBA2}"/>
          </ac:picMkLst>
        </pc:picChg>
      </pc:sldChg>
      <pc:sldChg chg="addSp delSp modSp mod ord">
        <pc:chgData name="Rolana Miknevičienė" userId="019edd5f-3f81-444e-9187-eb4af08f3cb7" providerId="ADAL" clId="{8ADD6097-B0CD-466D-9AB7-D20400BACEA7}" dt="2022-12-16T19:30:30.811" v="1386"/>
        <pc:sldMkLst>
          <pc:docMk/>
          <pc:sldMk cId="0" sldId="930"/>
        </pc:sldMkLst>
        <pc:spChg chg="mod">
          <ac:chgData name="Rolana Miknevičienė" userId="019edd5f-3f81-444e-9187-eb4af08f3cb7" providerId="ADAL" clId="{8ADD6097-B0CD-466D-9AB7-D20400BACEA7}" dt="2022-12-16T19:27:29.005" v="1379" actId="255"/>
          <ac:spMkLst>
            <pc:docMk/>
            <pc:sldMk cId="0" sldId="930"/>
            <ac:spMk id="3" creationId="{7EE54190-375F-AD62-C5BD-8111591916A0}"/>
          </ac:spMkLst>
        </pc:spChg>
        <pc:spChg chg="del">
          <ac:chgData name="Rolana Miknevičienė" userId="019edd5f-3f81-444e-9187-eb4af08f3cb7" providerId="ADAL" clId="{8ADD6097-B0CD-466D-9AB7-D20400BACEA7}" dt="2022-12-16T19:25:18.380" v="1355" actId="478"/>
          <ac:spMkLst>
            <pc:docMk/>
            <pc:sldMk cId="0" sldId="930"/>
            <ac:spMk id="4" creationId="{1AFEF403-E066-D303-49A4-93EFDB5B2E75}"/>
          </ac:spMkLst>
        </pc:spChg>
        <pc:spChg chg="add del mod">
          <ac:chgData name="Rolana Miknevičienė" userId="019edd5f-3f81-444e-9187-eb4af08f3cb7" providerId="ADAL" clId="{8ADD6097-B0CD-466D-9AB7-D20400BACEA7}" dt="2022-12-16T19:20:07.045" v="1275"/>
          <ac:spMkLst>
            <pc:docMk/>
            <pc:sldMk cId="0" sldId="930"/>
            <ac:spMk id="6" creationId="{568C4D44-DC55-04B3-4C9B-46C0125E3DEE}"/>
          </ac:spMkLst>
        </pc:spChg>
        <pc:spChg chg="add mod">
          <ac:chgData name="Rolana Miknevičienė" userId="019edd5f-3f81-444e-9187-eb4af08f3cb7" providerId="ADAL" clId="{8ADD6097-B0CD-466D-9AB7-D20400BACEA7}" dt="2022-12-16T19:20:12.658" v="1276"/>
          <ac:spMkLst>
            <pc:docMk/>
            <pc:sldMk cId="0" sldId="930"/>
            <ac:spMk id="8" creationId="{805E89DD-7691-F968-0FB3-1C72548A52CD}"/>
          </ac:spMkLst>
        </pc:spChg>
        <pc:spChg chg="add mod">
          <ac:chgData name="Rolana Miknevičienė" userId="019edd5f-3f81-444e-9187-eb4af08f3cb7" providerId="ADAL" clId="{8ADD6097-B0CD-466D-9AB7-D20400BACEA7}" dt="2022-12-16T19:20:28.169" v="1293" actId="20577"/>
          <ac:spMkLst>
            <pc:docMk/>
            <pc:sldMk cId="0" sldId="930"/>
            <ac:spMk id="10" creationId="{0BD3A98C-3BA8-32FE-FE29-0A40DD83F921}"/>
          </ac:spMkLst>
        </pc:spChg>
        <pc:spChg chg="mod">
          <ac:chgData name="Rolana Miknevičienė" userId="019edd5f-3f81-444e-9187-eb4af08f3cb7" providerId="ADAL" clId="{8ADD6097-B0CD-466D-9AB7-D20400BACEA7}" dt="2022-12-16T19:27:40.264" v="1382" actId="255"/>
          <ac:spMkLst>
            <pc:docMk/>
            <pc:sldMk cId="0" sldId="930"/>
            <ac:spMk id="14" creationId="{7991BD69-F031-6BC4-4083-6B16A563EF00}"/>
          </ac:spMkLst>
        </pc:spChg>
        <pc:spChg chg="del">
          <ac:chgData name="Rolana Miknevičienė" userId="019edd5f-3f81-444e-9187-eb4af08f3cb7" providerId="ADAL" clId="{8ADD6097-B0CD-466D-9AB7-D20400BACEA7}" dt="2022-12-16T17:12:13.611" v="113" actId="478"/>
          <ac:spMkLst>
            <pc:docMk/>
            <pc:sldMk cId="0" sldId="930"/>
            <ac:spMk id="61444" creationId="{075D17F5-2A68-41DB-02D2-D00BBC7F49B3}"/>
          </ac:spMkLst>
        </pc:spChg>
        <pc:spChg chg="del">
          <ac:chgData name="Rolana Miknevičienė" userId="019edd5f-3f81-444e-9187-eb4af08f3cb7" providerId="ADAL" clId="{8ADD6097-B0CD-466D-9AB7-D20400BACEA7}" dt="2022-12-16T19:25:27.275" v="1358" actId="478"/>
          <ac:spMkLst>
            <pc:docMk/>
            <pc:sldMk cId="0" sldId="930"/>
            <ac:spMk id="61480" creationId="{3BBC0D29-AF0A-F15F-4AF2-7F0A15844678}"/>
          </ac:spMkLst>
        </pc:spChg>
        <pc:graphicFrameChg chg="del">
          <ac:chgData name="Rolana Miknevičienė" userId="019edd5f-3f81-444e-9187-eb4af08f3cb7" providerId="ADAL" clId="{8ADD6097-B0CD-466D-9AB7-D20400BACEA7}" dt="2022-12-16T17:12:18.800" v="115" actId="478"/>
          <ac:graphicFrameMkLst>
            <pc:docMk/>
            <pc:sldMk cId="0" sldId="930"/>
            <ac:graphicFrameMk id="22" creationId="{AC2E5FE5-2728-9829-3D46-42D215C02E3C}"/>
          </ac:graphicFrameMkLst>
        </pc:graphicFrameChg>
        <pc:picChg chg="del">
          <ac:chgData name="Rolana Miknevičienė" userId="019edd5f-3f81-444e-9187-eb4af08f3cb7" providerId="ADAL" clId="{8ADD6097-B0CD-466D-9AB7-D20400BACEA7}" dt="2022-12-16T17:12:14.845" v="114" actId="478"/>
          <ac:picMkLst>
            <pc:docMk/>
            <pc:sldMk cId="0" sldId="930"/>
            <ac:picMk id="2" creationId="{16C71414-136C-5137-5581-79FA59D45298}"/>
          </ac:picMkLst>
        </pc:picChg>
        <pc:picChg chg="del">
          <ac:chgData name="Rolana Miknevičienė" userId="019edd5f-3f81-444e-9187-eb4af08f3cb7" providerId="ADAL" clId="{8ADD6097-B0CD-466D-9AB7-D20400BACEA7}" dt="2022-12-16T17:12:10.316" v="108" actId="478"/>
          <ac:picMkLst>
            <pc:docMk/>
            <pc:sldMk cId="0" sldId="930"/>
            <ac:picMk id="5" creationId="{AAAFEE58-56D1-246D-6A8D-50A10296C95B}"/>
          </ac:picMkLst>
        </pc:picChg>
        <pc:picChg chg="del">
          <ac:chgData name="Rolana Miknevičienė" userId="019edd5f-3f81-444e-9187-eb4af08f3cb7" providerId="ADAL" clId="{8ADD6097-B0CD-466D-9AB7-D20400BACEA7}" dt="2022-12-16T17:12:11.371" v="110" actId="478"/>
          <ac:picMkLst>
            <pc:docMk/>
            <pc:sldMk cId="0" sldId="930"/>
            <ac:picMk id="7" creationId="{B65FF6C8-9BC4-CE18-3C6B-FDE3D607014D}"/>
          </ac:picMkLst>
        </pc:picChg>
        <pc:picChg chg="del">
          <ac:chgData name="Rolana Miknevičienė" userId="019edd5f-3f81-444e-9187-eb4af08f3cb7" providerId="ADAL" clId="{8ADD6097-B0CD-466D-9AB7-D20400BACEA7}" dt="2022-12-16T17:12:10.859" v="109" actId="478"/>
          <ac:picMkLst>
            <pc:docMk/>
            <pc:sldMk cId="0" sldId="930"/>
            <ac:picMk id="9" creationId="{90EB81D8-81B1-9507-C9E1-31B5E0CE5F75}"/>
          </ac:picMkLst>
        </pc:picChg>
        <pc:picChg chg="del">
          <ac:chgData name="Rolana Miknevičienė" userId="019edd5f-3f81-444e-9187-eb4af08f3cb7" providerId="ADAL" clId="{8ADD6097-B0CD-466D-9AB7-D20400BACEA7}" dt="2022-12-16T17:12:11.904" v="111" actId="478"/>
          <ac:picMkLst>
            <pc:docMk/>
            <pc:sldMk cId="0" sldId="930"/>
            <ac:picMk id="11" creationId="{7118C211-64FA-2A8F-10F2-ACD8D79558A2}"/>
          </ac:picMkLst>
        </pc:picChg>
        <pc:picChg chg="del">
          <ac:chgData name="Rolana Miknevičienė" userId="019edd5f-3f81-444e-9187-eb4af08f3cb7" providerId="ADAL" clId="{8ADD6097-B0CD-466D-9AB7-D20400BACEA7}" dt="2022-12-16T17:12:12.730" v="112" actId="478"/>
          <ac:picMkLst>
            <pc:docMk/>
            <pc:sldMk cId="0" sldId="930"/>
            <ac:picMk id="61443" creationId="{DAA257B7-ABC9-EAEA-885C-DA25C675AB9D}"/>
          </ac:picMkLst>
        </pc:picChg>
      </pc:sldChg>
      <pc:sldChg chg="addSp delSp modSp mod ord">
        <pc:chgData name="Rolana Miknevičienė" userId="019edd5f-3f81-444e-9187-eb4af08f3cb7" providerId="ADAL" clId="{8ADD6097-B0CD-466D-9AB7-D20400BACEA7}" dt="2022-12-17T06:48:29.091" v="2176" actId="255"/>
        <pc:sldMkLst>
          <pc:docMk/>
          <pc:sldMk cId="0" sldId="932"/>
        </pc:sldMkLst>
        <pc:spChg chg="add mod">
          <ac:chgData name="Rolana Miknevičienė" userId="019edd5f-3f81-444e-9187-eb4af08f3cb7" providerId="ADAL" clId="{8ADD6097-B0CD-466D-9AB7-D20400BACEA7}" dt="2022-12-16T19:39:38.623" v="1442"/>
          <ac:spMkLst>
            <pc:docMk/>
            <pc:sldMk cId="0" sldId="932"/>
            <ac:spMk id="2" creationId="{46613EA6-CDB6-45E2-8CA4-F7D84A533A31}"/>
          </ac:spMkLst>
        </pc:spChg>
        <pc:spChg chg="mod">
          <ac:chgData name="Rolana Miknevičienė" userId="019edd5f-3f81-444e-9187-eb4af08f3cb7" providerId="ADAL" clId="{8ADD6097-B0CD-466D-9AB7-D20400BACEA7}" dt="2022-12-17T06:26:45.874" v="1877" actId="20577"/>
          <ac:spMkLst>
            <pc:docMk/>
            <pc:sldMk cId="0" sldId="932"/>
            <ac:spMk id="3" creationId="{549BFB68-9722-2E6B-B060-399FDEB81A91}"/>
          </ac:spMkLst>
        </pc:spChg>
        <pc:spChg chg="add del mod">
          <ac:chgData name="Rolana Miknevičienė" userId="019edd5f-3f81-444e-9187-eb4af08f3cb7" providerId="ADAL" clId="{8ADD6097-B0CD-466D-9AB7-D20400BACEA7}" dt="2022-12-16T20:23:15.658" v="1730" actId="478"/>
          <ac:spMkLst>
            <pc:docMk/>
            <pc:sldMk cId="0" sldId="932"/>
            <ac:spMk id="4" creationId="{C089745A-6679-AB85-A576-F34CC1660145}"/>
          </ac:spMkLst>
        </pc:spChg>
        <pc:spChg chg="add mod">
          <ac:chgData name="Rolana Miknevičienė" userId="019edd5f-3f81-444e-9187-eb4af08f3cb7" providerId="ADAL" clId="{8ADD6097-B0CD-466D-9AB7-D20400BACEA7}" dt="2022-12-16T20:23:12.423" v="1729" actId="20577"/>
          <ac:spMkLst>
            <pc:docMk/>
            <pc:sldMk cId="0" sldId="932"/>
            <ac:spMk id="6" creationId="{AF0DDEB3-BD20-BFFB-FD56-D29ECEFBD93A}"/>
          </ac:spMkLst>
        </pc:spChg>
        <pc:spChg chg="mod">
          <ac:chgData name="Rolana Miknevičienė" userId="019edd5f-3f81-444e-9187-eb4af08f3cb7" providerId="ADAL" clId="{8ADD6097-B0CD-466D-9AB7-D20400BACEA7}" dt="2022-12-17T06:48:29.091" v="2176" actId="255"/>
          <ac:spMkLst>
            <pc:docMk/>
            <pc:sldMk cId="0" sldId="932"/>
            <ac:spMk id="14" creationId="{D351641D-DF13-4CA9-4EA7-7F55EB44703C}"/>
          </ac:spMkLst>
        </pc:spChg>
        <pc:spChg chg="del">
          <ac:chgData name="Rolana Miknevičienė" userId="019edd5f-3f81-444e-9187-eb4af08f3cb7" providerId="ADAL" clId="{8ADD6097-B0CD-466D-9AB7-D20400BACEA7}" dt="2022-12-16T17:11:40.796" v="91" actId="478"/>
          <ac:spMkLst>
            <pc:docMk/>
            <pc:sldMk cId="0" sldId="932"/>
            <ac:spMk id="57348" creationId="{CC54A71E-AC4E-B899-8544-02E8E8D9E933}"/>
          </ac:spMkLst>
        </pc:spChg>
        <pc:spChg chg="del">
          <ac:chgData name="Rolana Miknevičienė" userId="019edd5f-3f81-444e-9187-eb4af08f3cb7" providerId="ADAL" clId="{8ADD6097-B0CD-466D-9AB7-D20400BACEA7}" dt="2022-12-16T20:23:18.867" v="1731" actId="478"/>
          <ac:spMkLst>
            <pc:docMk/>
            <pc:sldMk cId="0" sldId="932"/>
            <ac:spMk id="57384" creationId="{FD98B802-CDB6-77C2-52A5-CE322DAB627A}"/>
          </ac:spMkLst>
        </pc:spChg>
        <pc:spChg chg="add del">
          <ac:chgData name="Rolana Miknevičienė" userId="019edd5f-3f81-444e-9187-eb4af08f3cb7" providerId="ADAL" clId="{8ADD6097-B0CD-466D-9AB7-D20400BACEA7}" dt="2022-12-16T17:11:54.190" v="96" actId="478"/>
          <ac:spMkLst>
            <pc:docMk/>
            <pc:sldMk cId="0" sldId="932"/>
            <ac:spMk id="57387" creationId="{34140D1B-C998-5F47-365A-FA6B7630C231}"/>
          </ac:spMkLst>
        </pc:spChg>
        <pc:graphicFrameChg chg="del modGraphic">
          <ac:chgData name="Rolana Miknevičienė" userId="019edd5f-3f81-444e-9187-eb4af08f3cb7" providerId="ADAL" clId="{8ADD6097-B0CD-466D-9AB7-D20400BACEA7}" dt="2022-12-16T17:11:56.912" v="98" actId="478"/>
          <ac:graphicFrameMkLst>
            <pc:docMk/>
            <pc:sldMk cId="0" sldId="932"/>
            <ac:graphicFrameMk id="22" creationId="{D362BB0A-670C-6B19-9532-6427A29D5E8D}"/>
          </ac:graphicFrameMkLst>
        </pc:graphicFrameChg>
        <pc:picChg chg="del">
          <ac:chgData name="Rolana Miknevičienė" userId="019edd5f-3f81-444e-9187-eb4af08f3cb7" providerId="ADAL" clId="{8ADD6097-B0CD-466D-9AB7-D20400BACEA7}" dt="2022-12-16T17:11:37.228" v="86" actId="478"/>
          <ac:picMkLst>
            <pc:docMk/>
            <pc:sldMk cId="0" sldId="932"/>
            <ac:picMk id="5" creationId="{6D0BEF76-7854-014F-9AE2-21323FDBD1E8}"/>
          </ac:picMkLst>
        </pc:picChg>
        <pc:picChg chg="del">
          <ac:chgData name="Rolana Miknevičienė" userId="019edd5f-3f81-444e-9187-eb4af08f3cb7" providerId="ADAL" clId="{8ADD6097-B0CD-466D-9AB7-D20400BACEA7}" dt="2022-12-16T17:11:38.397" v="88" actId="478"/>
          <ac:picMkLst>
            <pc:docMk/>
            <pc:sldMk cId="0" sldId="932"/>
            <ac:picMk id="7" creationId="{F7467546-FB2D-4291-73A7-B5108DF087CB}"/>
          </ac:picMkLst>
        </pc:picChg>
        <pc:picChg chg="del">
          <ac:chgData name="Rolana Miknevičienė" userId="019edd5f-3f81-444e-9187-eb4af08f3cb7" providerId="ADAL" clId="{8ADD6097-B0CD-466D-9AB7-D20400BACEA7}" dt="2022-12-16T17:11:37.868" v="87" actId="478"/>
          <ac:picMkLst>
            <pc:docMk/>
            <pc:sldMk cId="0" sldId="932"/>
            <ac:picMk id="9" creationId="{690D5241-2A06-9C74-CE06-12E9C9F1C958}"/>
          </ac:picMkLst>
        </pc:picChg>
        <pc:picChg chg="del">
          <ac:chgData name="Rolana Miknevičienė" userId="019edd5f-3f81-444e-9187-eb4af08f3cb7" providerId="ADAL" clId="{8ADD6097-B0CD-466D-9AB7-D20400BACEA7}" dt="2022-12-16T17:11:38.912" v="89" actId="478"/>
          <ac:picMkLst>
            <pc:docMk/>
            <pc:sldMk cId="0" sldId="932"/>
            <ac:picMk id="11" creationId="{1C3A8BAA-D646-0EF3-1EE3-CCC75BE616EB}"/>
          </ac:picMkLst>
        </pc:picChg>
        <pc:picChg chg="del">
          <ac:chgData name="Rolana Miknevičienė" userId="019edd5f-3f81-444e-9187-eb4af08f3cb7" providerId="ADAL" clId="{8ADD6097-B0CD-466D-9AB7-D20400BACEA7}" dt="2022-12-16T17:11:39.563" v="90" actId="478"/>
          <ac:picMkLst>
            <pc:docMk/>
            <pc:sldMk cId="0" sldId="932"/>
            <ac:picMk id="57347" creationId="{F47D628C-BF74-6647-D897-3EB69E739B12}"/>
          </ac:picMkLst>
        </pc:picChg>
        <pc:picChg chg="del">
          <ac:chgData name="Rolana Miknevičienė" userId="019edd5f-3f81-444e-9187-eb4af08f3cb7" providerId="ADAL" clId="{8ADD6097-B0CD-466D-9AB7-D20400BACEA7}" dt="2022-12-16T17:11:41.900" v="92" actId="478"/>
          <ac:picMkLst>
            <pc:docMk/>
            <pc:sldMk cId="0" sldId="932"/>
            <ac:picMk id="57386" creationId="{F9C430FB-E62D-A86C-3560-45B0E4960C66}"/>
          </ac:picMkLst>
        </pc:picChg>
      </pc:sldChg>
      <pc:sldChg chg="addSp delSp modSp mod ord">
        <pc:chgData name="Rolana Miknevičienė" userId="019edd5f-3f81-444e-9187-eb4af08f3cb7" providerId="ADAL" clId="{8ADD6097-B0CD-466D-9AB7-D20400BACEA7}" dt="2022-12-17T06:17:24.215" v="1767" actId="20577"/>
        <pc:sldMkLst>
          <pc:docMk/>
          <pc:sldMk cId="0" sldId="933"/>
        </pc:sldMkLst>
        <pc:spChg chg="add mod">
          <ac:chgData name="Rolana Miknevičienė" userId="019edd5f-3f81-444e-9187-eb4af08f3cb7" providerId="ADAL" clId="{8ADD6097-B0CD-466D-9AB7-D20400BACEA7}" dt="2022-12-16T19:39:26.605" v="1439"/>
          <ac:spMkLst>
            <pc:docMk/>
            <pc:sldMk cId="0" sldId="933"/>
            <ac:spMk id="3" creationId="{8371A0B4-941B-B85F-E860-BE00D4640602}"/>
          </ac:spMkLst>
        </pc:spChg>
        <pc:spChg chg="add mod">
          <ac:chgData name="Rolana Miknevičienė" userId="019edd5f-3f81-444e-9187-eb4af08f3cb7" providerId="ADAL" clId="{8ADD6097-B0CD-466D-9AB7-D20400BACEA7}" dt="2022-12-16T19:54:07.049" v="1586" actId="1076"/>
          <ac:spMkLst>
            <pc:docMk/>
            <pc:sldMk cId="0" sldId="933"/>
            <ac:spMk id="4" creationId="{589D1CE3-36E5-9BE2-1BA4-9B35BDEBEC05}"/>
          </ac:spMkLst>
        </pc:spChg>
        <pc:spChg chg="mod">
          <ac:chgData name="Rolana Miknevičienė" userId="019edd5f-3f81-444e-9187-eb4af08f3cb7" providerId="ADAL" clId="{8ADD6097-B0CD-466D-9AB7-D20400BACEA7}" dt="2022-12-17T06:17:24.215" v="1767" actId="20577"/>
          <ac:spMkLst>
            <pc:docMk/>
            <pc:sldMk cId="0" sldId="933"/>
            <ac:spMk id="15" creationId="{190C2790-9F98-40C2-D7AE-130C7038FF1E}"/>
          </ac:spMkLst>
        </pc:spChg>
        <pc:spChg chg="del">
          <ac:chgData name="Rolana Miknevičienė" userId="019edd5f-3f81-444e-9187-eb4af08f3cb7" providerId="ADAL" clId="{8ADD6097-B0CD-466D-9AB7-D20400BACEA7}" dt="2022-12-16T19:54:02.375" v="1585" actId="478"/>
          <ac:spMkLst>
            <pc:docMk/>
            <pc:sldMk cId="0" sldId="933"/>
            <ac:spMk id="55298" creationId="{950482DC-1318-470C-9E3F-CFED69A34E35}"/>
          </ac:spMkLst>
        </pc:spChg>
        <pc:spChg chg="del">
          <ac:chgData name="Rolana Miknevičienė" userId="019edd5f-3f81-444e-9187-eb4af08f3cb7" providerId="ADAL" clId="{8ADD6097-B0CD-466D-9AB7-D20400BACEA7}" dt="2022-12-16T17:11:30.171" v="83" actId="478"/>
          <ac:spMkLst>
            <pc:docMk/>
            <pc:sldMk cId="0" sldId="933"/>
            <ac:spMk id="55300" creationId="{33041A86-4811-554D-C8C0-F59E76B43831}"/>
          </ac:spMkLst>
        </pc:spChg>
        <pc:spChg chg="mod">
          <ac:chgData name="Rolana Miknevičienė" userId="019edd5f-3f81-444e-9187-eb4af08f3cb7" providerId="ADAL" clId="{8ADD6097-B0CD-466D-9AB7-D20400BACEA7}" dt="2022-12-16T19:58:47.303" v="1605" actId="255"/>
          <ac:spMkLst>
            <pc:docMk/>
            <pc:sldMk cId="0" sldId="933"/>
            <ac:spMk id="55305" creationId="{E669E047-7615-1A60-7264-CEF83226494D}"/>
          </ac:spMkLst>
        </pc:spChg>
        <pc:spChg chg="del">
          <ac:chgData name="Rolana Miknevičienė" userId="019edd5f-3f81-444e-9187-eb4af08f3cb7" providerId="ADAL" clId="{8ADD6097-B0CD-466D-9AB7-D20400BACEA7}" dt="2022-12-16T19:54:10.563" v="1587" actId="478"/>
          <ac:spMkLst>
            <pc:docMk/>
            <pc:sldMk cId="0" sldId="933"/>
            <ac:spMk id="55306" creationId="{1433A861-389B-9CAE-A6EC-306F8212E13E}"/>
          </ac:spMkLst>
        </pc:spChg>
        <pc:graphicFrameChg chg="del">
          <ac:chgData name="Rolana Miknevičienė" userId="019edd5f-3f81-444e-9187-eb4af08f3cb7" providerId="ADAL" clId="{8ADD6097-B0CD-466D-9AB7-D20400BACEA7}" dt="2022-12-16T17:11:31.020" v="84" actId="478"/>
          <ac:graphicFrameMkLst>
            <pc:docMk/>
            <pc:sldMk cId="0" sldId="933"/>
            <ac:graphicFrameMk id="12" creationId="{34F49F07-336B-877B-2CF9-E2FD24EA5D0B}"/>
          </ac:graphicFrameMkLst>
        </pc:graphicFrameChg>
        <pc:picChg chg="del">
          <ac:chgData name="Rolana Miknevičienė" userId="019edd5f-3f81-444e-9187-eb4af08f3cb7" providerId="ADAL" clId="{8ADD6097-B0CD-466D-9AB7-D20400BACEA7}" dt="2022-12-16T17:11:32.268" v="85" actId="478"/>
          <ac:picMkLst>
            <pc:docMk/>
            <pc:sldMk cId="0" sldId="933"/>
            <ac:picMk id="2" creationId="{53C0D560-2551-BFFC-B353-82385EAC47FA}"/>
          </ac:picMkLst>
        </pc:picChg>
        <pc:picChg chg="del">
          <ac:chgData name="Rolana Miknevičienė" userId="019edd5f-3f81-444e-9187-eb4af08f3cb7" providerId="ADAL" clId="{8ADD6097-B0CD-466D-9AB7-D20400BACEA7}" dt="2022-12-16T17:11:26.191" v="78" actId="478"/>
          <ac:picMkLst>
            <pc:docMk/>
            <pc:sldMk cId="0" sldId="933"/>
            <ac:picMk id="5" creationId="{3A0323BA-A9DE-4099-0878-B9AD73F59B20}"/>
          </ac:picMkLst>
        </pc:picChg>
        <pc:picChg chg="del">
          <ac:chgData name="Rolana Miknevičienė" userId="019edd5f-3f81-444e-9187-eb4af08f3cb7" providerId="ADAL" clId="{8ADD6097-B0CD-466D-9AB7-D20400BACEA7}" dt="2022-12-16T17:11:27.083" v="80" actId="478"/>
          <ac:picMkLst>
            <pc:docMk/>
            <pc:sldMk cId="0" sldId="933"/>
            <ac:picMk id="7" creationId="{2C9001E9-4370-2A35-BC7A-322E1D9B5D1B}"/>
          </ac:picMkLst>
        </pc:picChg>
        <pc:picChg chg="del">
          <ac:chgData name="Rolana Miknevičienė" userId="019edd5f-3f81-444e-9187-eb4af08f3cb7" providerId="ADAL" clId="{8ADD6097-B0CD-466D-9AB7-D20400BACEA7}" dt="2022-12-16T17:11:26.652" v="79" actId="478"/>
          <ac:picMkLst>
            <pc:docMk/>
            <pc:sldMk cId="0" sldId="933"/>
            <ac:picMk id="9" creationId="{DA94A5E1-F170-11AC-42EE-1C99052F3D62}"/>
          </ac:picMkLst>
        </pc:picChg>
        <pc:picChg chg="del">
          <ac:chgData name="Rolana Miknevičienė" userId="019edd5f-3f81-444e-9187-eb4af08f3cb7" providerId="ADAL" clId="{8ADD6097-B0CD-466D-9AB7-D20400BACEA7}" dt="2022-12-16T17:11:27.899" v="81" actId="478"/>
          <ac:picMkLst>
            <pc:docMk/>
            <pc:sldMk cId="0" sldId="933"/>
            <ac:picMk id="11" creationId="{D0AAFA46-7CEA-A888-F143-863313965A5E}"/>
          </ac:picMkLst>
        </pc:picChg>
        <pc:picChg chg="del">
          <ac:chgData name="Rolana Miknevičienė" userId="019edd5f-3f81-444e-9187-eb4af08f3cb7" providerId="ADAL" clId="{8ADD6097-B0CD-466D-9AB7-D20400BACEA7}" dt="2022-12-16T17:11:28.781" v="82" actId="478"/>
          <ac:picMkLst>
            <pc:docMk/>
            <pc:sldMk cId="0" sldId="933"/>
            <ac:picMk id="55299" creationId="{E72C4FED-448E-F78B-F392-94CD238E0B69}"/>
          </ac:picMkLst>
        </pc:picChg>
      </pc:sldChg>
      <pc:sldChg chg="addSp delSp modSp mod">
        <pc:chgData name="Rolana Miknevičienė" userId="019edd5f-3f81-444e-9187-eb4af08f3cb7" providerId="ADAL" clId="{8ADD6097-B0CD-466D-9AB7-D20400BACEA7}" dt="2022-12-16T18:54:47.097" v="875" actId="1076"/>
        <pc:sldMkLst>
          <pc:docMk/>
          <pc:sldMk cId="0" sldId="938"/>
        </pc:sldMkLst>
        <pc:spChg chg="add mod">
          <ac:chgData name="Rolana Miknevičienė" userId="019edd5f-3f81-444e-9187-eb4af08f3cb7" providerId="ADAL" clId="{8ADD6097-B0CD-466D-9AB7-D20400BACEA7}" dt="2022-12-16T18:46:35.308" v="815"/>
          <ac:spMkLst>
            <pc:docMk/>
            <pc:sldMk cId="0" sldId="938"/>
            <ac:spMk id="4" creationId="{52C90660-9918-0597-583C-10ABC5495DC1}"/>
          </ac:spMkLst>
        </pc:spChg>
        <pc:spChg chg="add mod">
          <ac:chgData name="Rolana Miknevičienė" userId="019edd5f-3f81-444e-9187-eb4af08f3cb7" providerId="ADAL" clId="{8ADD6097-B0CD-466D-9AB7-D20400BACEA7}" dt="2022-12-16T18:47:05.425" v="826" actId="20577"/>
          <ac:spMkLst>
            <pc:docMk/>
            <pc:sldMk cId="0" sldId="938"/>
            <ac:spMk id="5" creationId="{D88DAE1E-F4A4-8F7E-884F-9D5C690B5DC0}"/>
          </ac:spMkLst>
        </pc:spChg>
        <pc:spChg chg="del">
          <ac:chgData name="Rolana Miknevičienė" userId="019edd5f-3f81-444e-9187-eb4af08f3cb7" providerId="ADAL" clId="{8ADD6097-B0CD-466D-9AB7-D20400BACEA7}" dt="2022-12-16T18:47:29.172" v="827" actId="478"/>
          <ac:spMkLst>
            <pc:docMk/>
            <pc:sldMk cId="0" sldId="938"/>
            <ac:spMk id="47106" creationId="{41450B74-8F92-A423-51CB-BFAFCECE39FD}"/>
          </ac:spMkLst>
        </pc:spChg>
        <pc:graphicFrameChg chg="mod modGraphic">
          <ac:chgData name="Rolana Miknevičienė" userId="019edd5f-3f81-444e-9187-eb4af08f3cb7" providerId="ADAL" clId="{8ADD6097-B0CD-466D-9AB7-D20400BACEA7}" dt="2022-12-16T18:54:47.097" v="875" actId="1076"/>
          <ac:graphicFrameMkLst>
            <pc:docMk/>
            <pc:sldMk cId="0" sldId="938"/>
            <ac:graphicFrameMk id="3" creationId="{D3244EB7-1B13-0172-220E-89F0136490EC}"/>
          </ac:graphicFrameMkLst>
        </pc:graphicFrameChg>
        <pc:picChg chg="del">
          <ac:chgData name="Rolana Miknevičienė" userId="019edd5f-3f81-444e-9187-eb4af08f3cb7" providerId="ADAL" clId="{8ADD6097-B0CD-466D-9AB7-D20400BACEA7}" dt="2022-12-16T17:10:56.095" v="55" actId="478"/>
          <ac:picMkLst>
            <pc:docMk/>
            <pc:sldMk cId="0" sldId="938"/>
            <ac:picMk id="2" creationId="{1D2DA443-8539-27B1-9965-BE3335D8318A}"/>
          </ac:picMkLst>
        </pc:picChg>
      </pc:sldChg>
      <pc:sldChg chg="addSp delSp modSp mod">
        <pc:chgData name="Rolana Miknevičienė" userId="019edd5f-3f81-444e-9187-eb4af08f3cb7" providerId="ADAL" clId="{8ADD6097-B0CD-466D-9AB7-D20400BACEA7}" dt="2022-12-17T09:03:39.935" v="2887" actId="1076"/>
        <pc:sldMkLst>
          <pc:docMk/>
          <pc:sldMk cId="0" sldId="947"/>
        </pc:sldMkLst>
        <pc:spChg chg="add mod">
          <ac:chgData name="Rolana Miknevičienė" userId="019edd5f-3f81-444e-9187-eb4af08f3cb7" providerId="ADAL" clId="{8ADD6097-B0CD-466D-9AB7-D20400BACEA7}" dt="2022-12-17T08:31:15.964" v="2654"/>
          <ac:spMkLst>
            <pc:docMk/>
            <pc:sldMk cId="0" sldId="947"/>
            <ac:spMk id="2" creationId="{FE9536FE-EEFF-7FFA-CE9C-C6410CB7DF1E}"/>
          </ac:spMkLst>
        </pc:spChg>
        <pc:spChg chg="add mod">
          <ac:chgData name="Rolana Miknevičienė" userId="019edd5f-3f81-444e-9187-eb4af08f3cb7" providerId="ADAL" clId="{8ADD6097-B0CD-466D-9AB7-D20400BACEA7}" dt="2022-12-17T08:31:37.136" v="2662" actId="14100"/>
          <ac:spMkLst>
            <pc:docMk/>
            <pc:sldMk cId="0" sldId="947"/>
            <ac:spMk id="3" creationId="{36AFCEB6-D8A9-504A-1429-53EF1E0C3920}"/>
          </ac:spMkLst>
        </pc:spChg>
        <pc:spChg chg="del">
          <ac:chgData name="Rolana Miknevičienė" userId="019edd5f-3f81-444e-9187-eb4af08f3cb7" providerId="ADAL" clId="{8ADD6097-B0CD-466D-9AB7-D20400BACEA7}" dt="2022-12-17T08:31:40.160" v="2663" actId="478"/>
          <ac:spMkLst>
            <pc:docMk/>
            <pc:sldMk cId="0" sldId="947"/>
            <ac:spMk id="4" creationId="{DD02B634-87A0-27AB-C00B-657733C2BC11}"/>
          </ac:spMkLst>
        </pc:spChg>
        <pc:spChg chg="mod">
          <ac:chgData name="Rolana Miknevičienė" userId="019edd5f-3f81-444e-9187-eb4af08f3cb7" providerId="ADAL" clId="{8ADD6097-B0CD-466D-9AB7-D20400BACEA7}" dt="2022-12-17T09:03:39.935" v="2887" actId="1076"/>
          <ac:spMkLst>
            <pc:docMk/>
            <pc:sldMk cId="0" sldId="947"/>
            <ac:spMk id="10" creationId="{82C3FE7B-CD8B-0B47-34D0-CCB596E60832}"/>
          </ac:spMkLst>
        </pc:spChg>
        <pc:spChg chg="del mod">
          <ac:chgData name="Rolana Miknevičienė" userId="019edd5f-3f81-444e-9187-eb4af08f3cb7" providerId="ADAL" clId="{8ADD6097-B0CD-466D-9AB7-D20400BACEA7}" dt="2022-12-17T08:30:51.735" v="2650" actId="478"/>
          <ac:spMkLst>
            <pc:docMk/>
            <pc:sldMk cId="0" sldId="947"/>
            <ac:spMk id="14" creationId="{D537C98E-32F4-01AA-76B9-2FD8A606110C}"/>
          </ac:spMkLst>
        </pc:spChg>
        <pc:picChg chg="del">
          <ac:chgData name="Rolana Miknevičienė" userId="019edd5f-3f81-444e-9187-eb4af08f3cb7" providerId="ADAL" clId="{8ADD6097-B0CD-466D-9AB7-D20400BACEA7}" dt="2022-12-16T17:12:34.160" v="123" actId="478"/>
          <ac:picMkLst>
            <pc:docMk/>
            <pc:sldMk cId="0" sldId="947"/>
            <ac:picMk id="2" creationId="{DA71EF19-3E30-0C1C-07F7-B88105626C12}"/>
          </ac:picMkLst>
        </pc:picChg>
      </pc:sldChg>
    </pc:docChg>
  </pc:docChgLst>
  <pc:docChgLst>
    <pc:chgData name="Skirmantas Ramoška" userId="S::skirmantas@zum.lt::e1395975-aac6-47a3-ba2e-a9c356ea0e3e" providerId="AD" clId="Web-{65145BA8-07C1-0AAA-1772-2A8C7837DDB5}"/>
    <pc:docChg chg="modSld">
      <pc:chgData name="Skirmantas Ramoška" userId="S::skirmantas@zum.lt::e1395975-aac6-47a3-ba2e-a9c356ea0e3e" providerId="AD" clId="Web-{65145BA8-07C1-0AAA-1772-2A8C7837DDB5}" dt="2022-12-18T14:27:24.677" v="665" actId="20577"/>
      <pc:docMkLst>
        <pc:docMk/>
      </pc:docMkLst>
      <pc:sldChg chg="modSp">
        <pc:chgData name="Skirmantas Ramoška" userId="S::skirmantas@zum.lt::e1395975-aac6-47a3-ba2e-a9c356ea0e3e" providerId="AD" clId="Web-{65145BA8-07C1-0AAA-1772-2A8C7837DDB5}" dt="2022-12-18T13:47:37.774" v="101" actId="20577"/>
        <pc:sldMkLst>
          <pc:docMk/>
          <pc:sldMk cId="0" sldId="342"/>
        </pc:sldMkLst>
        <pc:spChg chg="mod">
          <ac:chgData name="Skirmantas Ramoška" userId="S::skirmantas@zum.lt::e1395975-aac6-47a3-ba2e-a9c356ea0e3e" providerId="AD" clId="Web-{65145BA8-07C1-0AAA-1772-2A8C7837DDB5}" dt="2022-12-18T13:47:37.774" v="101" actId="20577"/>
          <ac:spMkLst>
            <pc:docMk/>
            <pc:sldMk cId="0" sldId="342"/>
            <ac:spMk id="3" creationId="{0D37F3E5-4736-A170-3A52-A990EA3D8BCB}"/>
          </ac:spMkLst>
        </pc:spChg>
      </pc:sldChg>
      <pc:sldChg chg="addSp modSp">
        <pc:chgData name="Skirmantas Ramoška" userId="S::skirmantas@zum.lt::e1395975-aac6-47a3-ba2e-a9c356ea0e3e" providerId="AD" clId="Web-{65145BA8-07C1-0AAA-1772-2A8C7837DDB5}" dt="2022-12-18T13:54:12.722" v="163"/>
        <pc:sldMkLst>
          <pc:docMk/>
          <pc:sldMk cId="0" sldId="795"/>
        </pc:sldMkLst>
        <pc:spChg chg="add mod">
          <ac:chgData name="Skirmantas Ramoška" userId="S::skirmantas@zum.lt::e1395975-aac6-47a3-ba2e-a9c356ea0e3e" providerId="AD" clId="Web-{65145BA8-07C1-0AAA-1772-2A8C7837DDB5}" dt="2022-12-18T13:54:12.722" v="163"/>
          <ac:spMkLst>
            <pc:docMk/>
            <pc:sldMk cId="0" sldId="795"/>
            <ac:spMk id="5" creationId="{5D5B0A0A-C7BE-A3CD-6553-EA4EDB56CEDE}"/>
          </ac:spMkLst>
        </pc:spChg>
      </pc:sldChg>
      <pc:sldChg chg="addSp modSp">
        <pc:chgData name="Skirmantas Ramoška" userId="S::skirmantas@zum.lt::e1395975-aac6-47a3-ba2e-a9c356ea0e3e" providerId="AD" clId="Web-{65145BA8-07C1-0AAA-1772-2A8C7837DDB5}" dt="2022-12-18T13:54:16.441" v="164"/>
        <pc:sldMkLst>
          <pc:docMk/>
          <pc:sldMk cId="0" sldId="832"/>
        </pc:sldMkLst>
        <pc:spChg chg="add mod">
          <ac:chgData name="Skirmantas Ramoška" userId="S::skirmantas@zum.lt::e1395975-aac6-47a3-ba2e-a9c356ea0e3e" providerId="AD" clId="Web-{65145BA8-07C1-0AAA-1772-2A8C7837DDB5}" dt="2022-12-18T13:54:16.441" v="164"/>
          <ac:spMkLst>
            <pc:docMk/>
            <pc:sldMk cId="0" sldId="832"/>
            <ac:spMk id="3" creationId="{DD695768-5F8D-4643-48DB-31F0D538AEEB}"/>
          </ac:spMkLst>
        </pc:spChg>
      </pc:sldChg>
      <pc:sldChg chg="addSp delSp modSp">
        <pc:chgData name="Skirmantas Ramoška" userId="S::skirmantas@zum.lt::e1395975-aac6-47a3-ba2e-a9c356ea0e3e" providerId="AD" clId="Web-{65145BA8-07C1-0AAA-1772-2A8C7837DDB5}" dt="2022-12-18T13:53:11.345" v="149"/>
        <pc:sldMkLst>
          <pc:docMk/>
          <pc:sldMk cId="0" sldId="905"/>
        </pc:sldMkLst>
        <pc:spChg chg="add mod">
          <ac:chgData name="Skirmantas Ramoška" userId="S::skirmantas@zum.lt::e1395975-aac6-47a3-ba2e-a9c356ea0e3e" providerId="AD" clId="Web-{65145BA8-07C1-0AAA-1772-2A8C7837DDB5}" dt="2022-12-18T13:41:12.749" v="45" actId="20577"/>
          <ac:spMkLst>
            <pc:docMk/>
            <pc:sldMk cId="0" sldId="905"/>
            <ac:spMk id="5" creationId="{E543375C-5C32-F180-A075-E06124F800FE}"/>
          </ac:spMkLst>
        </pc:spChg>
        <pc:spChg chg="del">
          <ac:chgData name="Skirmantas Ramoška" userId="S::skirmantas@zum.lt::e1395975-aac6-47a3-ba2e-a9c356ea0e3e" providerId="AD" clId="Web-{65145BA8-07C1-0AAA-1772-2A8C7837DDB5}" dt="2022-12-18T13:40:47.045" v="43"/>
          <ac:spMkLst>
            <pc:docMk/>
            <pc:sldMk cId="0" sldId="905"/>
            <ac:spMk id="6" creationId="{33A18720-ACA2-1048-D861-02A9BA7531B5}"/>
          </ac:spMkLst>
        </pc:spChg>
        <pc:spChg chg="del mod">
          <ac:chgData name="Skirmantas Ramoška" userId="S::skirmantas@zum.lt::e1395975-aac6-47a3-ba2e-a9c356ea0e3e" providerId="AD" clId="Web-{65145BA8-07C1-0AAA-1772-2A8C7837DDB5}" dt="2022-12-18T13:41:19.780" v="47"/>
          <ac:spMkLst>
            <pc:docMk/>
            <pc:sldMk cId="0" sldId="905"/>
            <ac:spMk id="7" creationId="{9B25E1DF-355A-1123-632A-73AC57619C86}"/>
          </ac:spMkLst>
        </pc:spChg>
        <pc:spChg chg="add mod">
          <ac:chgData name="Skirmantas Ramoška" userId="S::skirmantas@zum.lt::e1395975-aac6-47a3-ba2e-a9c356ea0e3e" providerId="AD" clId="Web-{65145BA8-07C1-0AAA-1772-2A8C7837DDB5}" dt="2022-12-18T13:53:11.345" v="149"/>
          <ac:spMkLst>
            <pc:docMk/>
            <pc:sldMk cId="0" sldId="905"/>
            <ac:spMk id="9" creationId="{3B2300E2-E0EA-17D1-534F-BD32181702B8}"/>
          </ac:spMkLst>
        </pc:spChg>
      </pc:sldChg>
      <pc:sldChg chg="addSp modSp">
        <pc:chgData name="Skirmantas Ramoška" userId="S::skirmantas@zum.lt::e1395975-aac6-47a3-ba2e-a9c356ea0e3e" providerId="AD" clId="Web-{65145BA8-07C1-0AAA-1772-2A8C7837DDB5}" dt="2022-12-18T14:27:24.677" v="665" actId="20577"/>
        <pc:sldMkLst>
          <pc:docMk/>
          <pc:sldMk cId="0" sldId="907"/>
        </pc:sldMkLst>
        <pc:spChg chg="add mod">
          <ac:chgData name="Skirmantas Ramoška" userId="S::skirmantas@zum.lt::e1395975-aac6-47a3-ba2e-a9c356ea0e3e" providerId="AD" clId="Web-{65145BA8-07C1-0AAA-1772-2A8C7837DDB5}" dt="2022-12-18T13:54:07.159" v="162"/>
          <ac:spMkLst>
            <pc:docMk/>
            <pc:sldMk cId="0" sldId="907"/>
            <ac:spMk id="3" creationId="{710B6B43-FFB3-E81C-1342-54844427C9F0}"/>
          </ac:spMkLst>
        </pc:spChg>
        <pc:spChg chg="mod">
          <ac:chgData name="Skirmantas Ramoška" userId="S::skirmantas@zum.lt::e1395975-aac6-47a3-ba2e-a9c356ea0e3e" providerId="AD" clId="Web-{65145BA8-07C1-0AAA-1772-2A8C7837DDB5}" dt="2022-12-18T14:27:24.677" v="665" actId="20577"/>
          <ac:spMkLst>
            <pc:docMk/>
            <pc:sldMk cId="0" sldId="907"/>
            <ac:spMk id="14" creationId="{39FC990D-8829-B33B-CB64-5A67388EB06A}"/>
          </ac:spMkLst>
        </pc:spChg>
      </pc:sldChg>
      <pc:sldChg chg="addSp delSp modSp">
        <pc:chgData name="Skirmantas Ramoška" userId="S::skirmantas@zum.lt::e1395975-aac6-47a3-ba2e-a9c356ea0e3e" providerId="AD" clId="Web-{65145BA8-07C1-0AAA-1772-2A8C7837DDB5}" dt="2022-12-18T14:27:08.599" v="661" actId="20577"/>
        <pc:sldMkLst>
          <pc:docMk/>
          <pc:sldMk cId="0" sldId="908"/>
        </pc:sldMkLst>
        <pc:spChg chg="del mod">
          <ac:chgData name="Skirmantas Ramoška" userId="S::skirmantas@zum.lt::e1395975-aac6-47a3-ba2e-a9c356ea0e3e" providerId="AD" clId="Web-{65145BA8-07C1-0AAA-1772-2A8C7837DDB5}" dt="2022-12-18T14:00:50.638" v="226"/>
          <ac:spMkLst>
            <pc:docMk/>
            <pc:sldMk cId="0" sldId="908"/>
            <ac:spMk id="3" creationId="{D6EACCE6-E2CD-8698-C126-1EB8EF5E23D6}"/>
          </ac:spMkLst>
        </pc:spChg>
        <pc:spChg chg="add mod">
          <ac:chgData name="Skirmantas Ramoška" userId="S::skirmantas@zum.lt::e1395975-aac6-47a3-ba2e-a9c356ea0e3e" providerId="AD" clId="Web-{65145BA8-07C1-0AAA-1772-2A8C7837DDB5}" dt="2022-12-18T13:53:53.878" v="159"/>
          <ac:spMkLst>
            <pc:docMk/>
            <pc:sldMk cId="0" sldId="908"/>
            <ac:spMk id="4" creationId="{699F5835-4AF4-CB64-9F85-D2EF456F5A70}"/>
          </ac:spMkLst>
        </pc:spChg>
        <pc:spChg chg="mod">
          <ac:chgData name="Skirmantas Ramoška" userId="S::skirmantas@zum.lt::e1395975-aac6-47a3-ba2e-a9c356ea0e3e" providerId="AD" clId="Web-{65145BA8-07C1-0AAA-1772-2A8C7837DDB5}" dt="2022-12-18T14:27:08.599" v="661" actId="20577"/>
          <ac:spMkLst>
            <pc:docMk/>
            <pc:sldMk cId="0" sldId="908"/>
            <ac:spMk id="14" creationId="{47472C05-55AF-0693-2BF4-99A073AD9110}"/>
          </ac:spMkLst>
        </pc:spChg>
      </pc:sldChg>
      <pc:sldChg chg="addSp delSp modSp">
        <pc:chgData name="Skirmantas Ramoška" userId="S::skirmantas@zum.lt::e1395975-aac6-47a3-ba2e-a9c356ea0e3e" providerId="AD" clId="Web-{65145BA8-07C1-0AAA-1772-2A8C7837DDB5}" dt="2022-12-18T13:53:20.127" v="151"/>
        <pc:sldMkLst>
          <pc:docMk/>
          <pc:sldMk cId="0" sldId="910"/>
        </pc:sldMkLst>
        <pc:spChg chg="add mod">
          <ac:chgData name="Skirmantas Ramoška" userId="S::skirmantas@zum.lt::e1395975-aac6-47a3-ba2e-a9c356ea0e3e" providerId="AD" clId="Web-{65145BA8-07C1-0AAA-1772-2A8C7837DDB5}" dt="2022-12-18T13:38:22.479" v="29" actId="20577"/>
          <ac:spMkLst>
            <pc:docMk/>
            <pc:sldMk cId="0" sldId="910"/>
            <ac:spMk id="3" creationId="{F2FF5C81-4377-B6A2-2CBF-CDAF1F76101E}"/>
          </ac:spMkLst>
        </pc:spChg>
        <pc:spChg chg="del">
          <ac:chgData name="Skirmantas Ramoška" userId="S::skirmantas@zum.lt::e1395975-aac6-47a3-ba2e-a9c356ea0e3e" providerId="AD" clId="Web-{65145BA8-07C1-0AAA-1772-2A8C7837DDB5}" dt="2022-12-18T13:37:46.479" v="19"/>
          <ac:spMkLst>
            <pc:docMk/>
            <pc:sldMk cId="0" sldId="910"/>
            <ac:spMk id="5" creationId="{FBEEE9D1-5C52-499B-05D4-A58B6E3548AB}"/>
          </ac:spMkLst>
        </pc:spChg>
        <pc:spChg chg="del mod">
          <ac:chgData name="Skirmantas Ramoška" userId="S::skirmantas@zum.lt::e1395975-aac6-47a3-ba2e-a9c356ea0e3e" providerId="AD" clId="Web-{65145BA8-07C1-0AAA-1772-2A8C7837DDB5}" dt="2022-12-18T13:40:10.576" v="36"/>
          <ac:spMkLst>
            <pc:docMk/>
            <pc:sldMk cId="0" sldId="910"/>
            <ac:spMk id="6" creationId="{5CD346A1-B1F1-0B82-BD5F-4B57DE6E1D00}"/>
          </ac:spMkLst>
        </pc:spChg>
        <pc:spChg chg="add mod">
          <ac:chgData name="Skirmantas Ramoška" userId="S::skirmantas@zum.lt::e1395975-aac6-47a3-ba2e-a9c356ea0e3e" providerId="AD" clId="Web-{65145BA8-07C1-0AAA-1772-2A8C7837DDB5}" dt="2022-12-18T13:53:20.127" v="151"/>
          <ac:spMkLst>
            <pc:docMk/>
            <pc:sldMk cId="0" sldId="910"/>
            <ac:spMk id="9" creationId="{B4325882-CFFF-3BE6-819F-B661BB93AE5D}"/>
          </ac:spMkLst>
        </pc:spChg>
      </pc:sldChg>
      <pc:sldChg chg="addSp delSp modSp">
        <pc:chgData name="Skirmantas Ramoška" userId="S::skirmantas@zum.lt::e1395975-aac6-47a3-ba2e-a9c356ea0e3e" providerId="AD" clId="Web-{65145BA8-07C1-0AAA-1772-2A8C7837DDB5}" dt="2022-12-18T14:27:16.224" v="663" actId="20577"/>
        <pc:sldMkLst>
          <pc:docMk/>
          <pc:sldMk cId="0" sldId="911"/>
        </pc:sldMkLst>
        <pc:spChg chg="add mod">
          <ac:chgData name="Skirmantas Ramoška" userId="S::skirmantas@zum.lt::e1395975-aac6-47a3-ba2e-a9c356ea0e3e" providerId="AD" clId="Web-{65145BA8-07C1-0AAA-1772-2A8C7837DDB5}" dt="2022-12-18T13:53:59.315" v="160"/>
          <ac:spMkLst>
            <pc:docMk/>
            <pc:sldMk cId="0" sldId="911"/>
            <ac:spMk id="3" creationId="{96CD4A56-AD42-59F9-C9BE-807BEE56E040}"/>
          </ac:spMkLst>
        </pc:spChg>
        <pc:spChg chg="mod">
          <ac:chgData name="Skirmantas Ramoška" userId="S::skirmantas@zum.lt::e1395975-aac6-47a3-ba2e-a9c356ea0e3e" providerId="AD" clId="Web-{65145BA8-07C1-0AAA-1772-2A8C7837DDB5}" dt="2022-12-18T14:27:16.224" v="663" actId="20577"/>
          <ac:spMkLst>
            <pc:docMk/>
            <pc:sldMk cId="0" sldId="911"/>
            <ac:spMk id="14" creationId="{CC900521-A7D2-07D7-723C-8AF26C05CFA2}"/>
          </ac:spMkLst>
        </pc:spChg>
        <pc:spChg chg="del mod">
          <ac:chgData name="Skirmantas Ramoška" userId="S::skirmantas@zum.lt::e1395975-aac6-47a3-ba2e-a9c356ea0e3e" providerId="AD" clId="Web-{65145BA8-07C1-0AAA-1772-2A8C7837DDB5}" dt="2022-12-18T13:51:49.625" v="139"/>
          <ac:spMkLst>
            <pc:docMk/>
            <pc:sldMk cId="0" sldId="911"/>
            <ac:spMk id="38951" creationId="{2665FB2E-480B-E33E-897C-51539839DD8C}"/>
          </ac:spMkLst>
        </pc:spChg>
      </pc:sldChg>
      <pc:sldChg chg="addSp modSp">
        <pc:chgData name="Skirmantas Ramoška" userId="S::skirmantas@zum.lt::e1395975-aac6-47a3-ba2e-a9c356ea0e3e" providerId="AD" clId="Web-{65145BA8-07C1-0AAA-1772-2A8C7837DDB5}" dt="2022-12-18T14:09:20.292" v="293" actId="20577"/>
        <pc:sldMkLst>
          <pc:docMk/>
          <pc:sldMk cId="0" sldId="912"/>
        </pc:sldMkLst>
        <pc:spChg chg="add mod">
          <ac:chgData name="Skirmantas Ramoška" userId="S::skirmantas@zum.lt::e1395975-aac6-47a3-ba2e-a9c356ea0e3e" providerId="AD" clId="Web-{65145BA8-07C1-0AAA-1772-2A8C7837DDB5}" dt="2022-12-18T13:54:03.596" v="161"/>
          <ac:spMkLst>
            <pc:docMk/>
            <pc:sldMk cId="0" sldId="912"/>
            <ac:spMk id="3" creationId="{21B71E4D-BB09-1F88-0A9D-438E65E82D24}"/>
          </ac:spMkLst>
        </pc:spChg>
        <pc:spChg chg="mod">
          <ac:chgData name="Skirmantas Ramoška" userId="S::skirmantas@zum.lt::e1395975-aac6-47a3-ba2e-a9c356ea0e3e" providerId="AD" clId="Web-{65145BA8-07C1-0AAA-1772-2A8C7837DDB5}" dt="2022-12-18T14:09:20.292" v="293" actId="20577"/>
          <ac:spMkLst>
            <pc:docMk/>
            <pc:sldMk cId="0" sldId="912"/>
            <ac:spMk id="14" creationId="{332F571A-00B7-BD28-E870-AC20DFD5019C}"/>
          </ac:spMkLst>
        </pc:spChg>
      </pc:sldChg>
      <pc:sldChg chg="addSp delSp modSp">
        <pc:chgData name="Skirmantas Ramoška" userId="S::skirmantas@zum.lt::e1395975-aac6-47a3-ba2e-a9c356ea0e3e" providerId="AD" clId="Web-{65145BA8-07C1-0AAA-1772-2A8C7837DDB5}" dt="2022-12-18T14:26:36.098" v="637" actId="20577"/>
        <pc:sldMkLst>
          <pc:docMk/>
          <pc:sldMk cId="0" sldId="915"/>
        </pc:sldMkLst>
        <pc:spChg chg="del mod">
          <ac:chgData name="Skirmantas Ramoška" userId="S::skirmantas@zum.lt::e1395975-aac6-47a3-ba2e-a9c356ea0e3e" providerId="AD" clId="Web-{65145BA8-07C1-0AAA-1772-2A8C7837DDB5}" dt="2022-12-18T14:04:36.284" v="259"/>
          <ac:spMkLst>
            <pc:docMk/>
            <pc:sldMk cId="0" sldId="915"/>
            <ac:spMk id="3" creationId="{367168DB-BE87-C4F1-BD4F-C08E9B8833C9}"/>
          </ac:spMkLst>
        </pc:spChg>
        <pc:spChg chg="add mod">
          <ac:chgData name="Skirmantas Ramoška" userId="S::skirmantas@zum.lt::e1395975-aac6-47a3-ba2e-a9c356ea0e3e" providerId="AD" clId="Web-{65145BA8-07C1-0AAA-1772-2A8C7837DDB5}" dt="2022-12-18T13:53:51.096" v="158"/>
          <ac:spMkLst>
            <pc:docMk/>
            <pc:sldMk cId="0" sldId="915"/>
            <ac:spMk id="4" creationId="{80B37936-9C18-E05D-C99D-0BAC0EB39AF0}"/>
          </ac:spMkLst>
        </pc:spChg>
        <pc:spChg chg="mod">
          <ac:chgData name="Skirmantas Ramoška" userId="S::skirmantas@zum.lt::e1395975-aac6-47a3-ba2e-a9c356ea0e3e" providerId="AD" clId="Web-{65145BA8-07C1-0AAA-1772-2A8C7837DDB5}" dt="2022-12-18T14:26:36.098" v="637" actId="20577"/>
          <ac:spMkLst>
            <pc:docMk/>
            <pc:sldMk cId="0" sldId="915"/>
            <ac:spMk id="14" creationId="{9EE71ABA-DF52-7D62-17B6-451C052F19D8}"/>
          </ac:spMkLst>
        </pc:spChg>
      </pc:sldChg>
      <pc:sldChg chg="addSp delSp modSp">
        <pc:chgData name="Skirmantas Ramoška" userId="S::skirmantas@zum.lt::e1395975-aac6-47a3-ba2e-a9c356ea0e3e" providerId="AD" clId="Web-{65145BA8-07C1-0AAA-1772-2A8C7837DDB5}" dt="2022-12-18T13:52:55.345" v="146"/>
        <pc:sldMkLst>
          <pc:docMk/>
          <pc:sldMk cId="0" sldId="916"/>
        </pc:sldMkLst>
        <pc:spChg chg="add mod">
          <ac:chgData name="Skirmantas Ramoška" userId="S::skirmantas@zum.lt::e1395975-aac6-47a3-ba2e-a9c356ea0e3e" providerId="AD" clId="Web-{65145BA8-07C1-0AAA-1772-2A8C7837DDB5}" dt="2022-12-18T13:44:59.833" v="67" actId="20577"/>
          <ac:spMkLst>
            <pc:docMk/>
            <pc:sldMk cId="0" sldId="916"/>
            <ac:spMk id="4" creationId="{3676196F-E053-EC64-21B7-AE240080D5D9}"/>
          </ac:spMkLst>
        </pc:spChg>
        <pc:spChg chg="del mod">
          <ac:chgData name="Skirmantas Ramoška" userId="S::skirmantas@zum.lt::e1395975-aac6-47a3-ba2e-a9c356ea0e3e" providerId="AD" clId="Web-{65145BA8-07C1-0AAA-1772-2A8C7837DDB5}" dt="2022-12-18T13:44:53.708" v="66"/>
          <ac:spMkLst>
            <pc:docMk/>
            <pc:sldMk cId="0" sldId="916"/>
            <ac:spMk id="5" creationId="{DCECEF41-40EF-D1A3-5D6C-CCC1936C4DE5}"/>
          </ac:spMkLst>
        </pc:spChg>
        <pc:spChg chg="add mod">
          <ac:chgData name="Skirmantas Ramoška" userId="S::skirmantas@zum.lt::e1395975-aac6-47a3-ba2e-a9c356ea0e3e" providerId="AD" clId="Web-{65145BA8-07C1-0AAA-1772-2A8C7837DDB5}" dt="2022-12-18T13:52:55.345" v="146"/>
          <ac:spMkLst>
            <pc:docMk/>
            <pc:sldMk cId="0" sldId="916"/>
            <ac:spMk id="7" creationId="{F38C3008-1CD6-4238-4C54-88460B4B50D4}"/>
          </ac:spMkLst>
        </pc:spChg>
      </pc:sldChg>
      <pc:sldChg chg="addSp modSp">
        <pc:chgData name="Skirmantas Ramoška" userId="S::skirmantas@zum.lt::e1395975-aac6-47a3-ba2e-a9c356ea0e3e" providerId="AD" clId="Web-{65145BA8-07C1-0AAA-1772-2A8C7837DDB5}" dt="2022-12-18T14:23:27.140" v="547"/>
        <pc:sldMkLst>
          <pc:docMk/>
          <pc:sldMk cId="0" sldId="918"/>
        </pc:sldMkLst>
        <pc:spChg chg="add mod">
          <ac:chgData name="Skirmantas Ramoška" userId="S::skirmantas@zum.lt::e1395975-aac6-47a3-ba2e-a9c356ea0e3e" providerId="AD" clId="Web-{65145BA8-07C1-0AAA-1772-2A8C7837DDB5}" dt="2022-12-18T13:53:46.002" v="157"/>
          <ac:spMkLst>
            <pc:docMk/>
            <pc:sldMk cId="0" sldId="918"/>
            <ac:spMk id="4" creationId="{E4D6AC6C-7658-A5C4-A9FA-5AA88FCC69DD}"/>
          </ac:spMkLst>
        </pc:spChg>
        <pc:graphicFrameChg chg="mod modGraphic">
          <ac:chgData name="Skirmantas Ramoška" userId="S::skirmantas@zum.lt::e1395975-aac6-47a3-ba2e-a9c356ea0e3e" providerId="AD" clId="Web-{65145BA8-07C1-0AAA-1772-2A8C7837DDB5}" dt="2022-12-18T14:23:27.140" v="547"/>
          <ac:graphicFrameMkLst>
            <pc:docMk/>
            <pc:sldMk cId="0" sldId="918"/>
            <ac:graphicFrameMk id="3" creationId="{94630A84-E535-51A5-155C-FC4EDEEEEFF6}"/>
          </ac:graphicFrameMkLst>
        </pc:graphicFrameChg>
      </pc:sldChg>
      <pc:sldChg chg="addSp delSp modSp">
        <pc:chgData name="Skirmantas Ramoška" userId="S::skirmantas@zum.lt::e1395975-aac6-47a3-ba2e-a9c356ea0e3e" providerId="AD" clId="Web-{65145BA8-07C1-0AAA-1772-2A8C7837DDB5}" dt="2022-12-18T13:53:28.986" v="153"/>
        <pc:sldMkLst>
          <pc:docMk/>
          <pc:sldMk cId="0" sldId="923"/>
        </pc:sldMkLst>
        <pc:spChg chg="del">
          <ac:chgData name="Skirmantas Ramoška" userId="S::skirmantas@zum.lt::e1395975-aac6-47a3-ba2e-a9c356ea0e3e" providerId="AD" clId="Web-{65145BA8-07C1-0AAA-1772-2A8C7837DDB5}" dt="2022-12-18T13:36:37.067" v="5"/>
          <ac:spMkLst>
            <pc:docMk/>
            <pc:sldMk cId="0" sldId="923"/>
            <ac:spMk id="2" creationId="{5FE47529-62C9-B200-DE69-28D374E7A003}"/>
          </ac:spMkLst>
        </pc:spChg>
        <pc:spChg chg="add mod">
          <ac:chgData name="Skirmantas Ramoška" userId="S::skirmantas@zum.lt::e1395975-aac6-47a3-ba2e-a9c356ea0e3e" providerId="AD" clId="Web-{65145BA8-07C1-0AAA-1772-2A8C7837DDB5}" dt="2022-12-18T13:36:33.333" v="4" actId="20577"/>
          <ac:spMkLst>
            <pc:docMk/>
            <pc:sldMk cId="0" sldId="923"/>
            <ac:spMk id="5" creationId="{4A64DC77-BF6F-ECBB-0E4D-1DB151A2134A}"/>
          </ac:spMkLst>
        </pc:spChg>
        <pc:spChg chg="del">
          <ac:chgData name="Skirmantas Ramoška" userId="S::skirmantas@zum.lt::e1395975-aac6-47a3-ba2e-a9c356ea0e3e" providerId="AD" clId="Web-{65145BA8-07C1-0AAA-1772-2A8C7837DDB5}" dt="2022-12-18T13:36:19.129" v="2"/>
          <ac:spMkLst>
            <pc:docMk/>
            <pc:sldMk cId="0" sldId="923"/>
            <ac:spMk id="6" creationId="{7F68C6C9-9D0A-9D49-1D65-251104E9B2E3}"/>
          </ac:spMkLst>
        </pc:spChg>
        <pc:spChg chg="add mod">
          <ac:chgData name="Skirmantas Ramoška" userId="S::skirmantas@zum.lt::e1395975-aac6-47a3-ba2e-a9c356ea0e3e" providerId="AD" clId="Web-{65145BA8-07C1-0AAA-1772-2A8C7837DDB5}" dt="2022-12-18T13:53:28.986" v="153"/>
          <ac:spMkLst>
            <pc:docMk/>
            <pc:sldMk cId="0" sldId="923"/>
            <ac:spMk id="8" creationId="{C664B031-F676-5422-62B4-216D7C7EA394}"/>
          </ac:spMkLst>
        </pc:spChg>
      </pc:sldChg>
      <pc:sldChg chg="addSp modSp">
        <pc:chgData name="Skirmantas Ramoška" userId="S::skirmantas@zum.lt::e1395975-aac6-47a3-ba2e-a9c356ea0e3e" providerId="AD" clId="Web-{65145BA8-07C1-0AAA-1772-2A8C7837DDB5}" dt="2022-12-18T13:53:37.283" v="155"/>
        <pc:sldMkLst>
          <pc:docMk/>
          <pc:sldMk cId="0" sldId="927"/>
        </pc:sldMkLst>
        <pc:spChg chg="add mod">
          <ac:chgData name="Skirmantas Ramoška" userId="S::skirmantas@zum.lt::e1395975-aac6-47a3-ba2e-a9c356ea0e3e" providerId="AD" clId="Web-{65145BA8-07C1-0AAA-1772-2A8C7837DDB5}" dt="2022-12-18T13:53:37.283" v="155"/>
          <ac:spMkLst>
            <pc:docMk/>
            <pc:sldMk cId="0" sldId="927"/>
            <ac:spMk id="4" creationId="{1A062583-D36E-34A5-007C-F130D573F52C}"/>
          </ac:spMkLst>
        </pc:spChg>
        <pc:spChg chg="mod">
          <ac:chgData name="Skirmantas Ramoška" userId="S::skirmantas@zum.lt::e1395975-aac6-47a3-ba2e-a9c356ea0e3e" providerId="AD" clId="Web-{65145BA8-07C1-0AAA-1772-2A8C7837DDB5}" dt="2022-12-18T13:35:54.738" v="1" actId="20577"/>
          <ac:spMkLst>
            <pc:docMk/>
            <pc:sldMk cId="0" sldId="927"/>
            <ac:spMk id="14" creationId="{0854F749-7737-47D6-B9F6-C28537D0ECB2}"/>
          </ac:spMkLst>
        </pc:spChg>
      </pc:sldChg>
      <pc:sldChg chg="addSp modSp">
        <pc:chgData name="Skirmantas Ramoška" userId="S::skirmantas@zum.lt::e1395975-aac6-47a3-ba2e-a9c356ea0e3e" providerId="AD" clId="Web-{65145BA8-07C1-0AAA-1772-2A8C7837DDB5}" dt="2022-12-18T13:53:32.518" v="154"/>
        <pc:sldMkLst>
          <pc:docMk/>
          <pc:sldMk cId="0" sldId="928"/>
        </pc:sldMkLst>
        <pc:spChg chg="add mod">
          <ac:chgData name="Skirmantas Ramoška" userId="S::skirmantas@zum.lt::e1395975-aac6-47a3-ba2e-a9c356ea0e3e" providerId="AD" clId="Web-{65145BA8-07C1-0AAA-1772-2A8C7837DDB5}" dt="2022-12-18T13:53:32.518" v="154"/>
          <ac:spMkLst>
            <pc:docMk/>
            <pc:sldMk cId="0" sldId="928"/>
            <ac:spMk id="4" creationId="{0AA7774B-4136-9EB2-AD8F-11ADB50FD704}"/>
          </ac:spMkLst>
        </pc:spChg>
      </pc:sldChg>
      <pc:sldChg chg="addSp delSp modSp">
        <pc:chgData name="Skirmantas Ramoška" userId="S::skirmantas@zum.lt::e1395975-aac6-47a3-ba2e-a9c356ea0e3e" providerId="AD" clId="Web-{65145BA8-07C1-0AAA-1772-2A8C7837DDB5}" dt="2022-12-18T13:53:04.939" v="148"/>
        <pc:sldMkLst>
          <pc:docMk/>
          <pc:sldMk cId="0" sldId="929"/>
        </pc:sldMkLst>
        <pc:spChg chg="del">
          <ac:chgData name="Skirmantas Ramoška" userId="S::skirmantas@zum.lt::e1395975-aac6-47a3-ba2e-a9c356ea0e3e" providerId="AD" clId="Web-{65145BA8-07C1-0AAA-1772-2A8C7837DDB5}" dt="2022-12-18T13:42:57.470" v="54"/>
          <ac:spMkLst>
            <pc:docMk/>
            <pc:sldMk cId="0" sldId="929"/>
            <ac:spMk id="3" creationId="{E43D8A27-7F19-FF95-A388-F83AC0DF56D8}"/>
          </ac:spMkLst>
        </pc:spChg>
        <pc:spChg chg="del">
          <ac:chgData name="Skirmantas Ramoška" userId="S::skirmantas@zum.lt::e1395975-aac6-47a3-ba2e-a9c356ea0e3e" providerId="AD" clId="Web-{65145BA8-07C1-0AAA-1772-2A8C7837DDB5}" dt="2022-12-18T13:43:01.095" v="55"/>
          <ac:spMkLst>
            <pc:docMk/>
            <pc:sldMk cId="0" sldId="929"/>
            <ac:spMk id="4" creationId="{EF4A4D61-6F0F-C212-CFBC-7084331DA05E}"/>
          </ac:spMkLst>
        </pc:spChg>
        <pc:spChg chg="add mod">
          <ac:chgData name="Skirmantas Ramoška" userId="S::skirmantas@zum.lt::e1395975-aac6-47a3-ba2e-a9c356ea0e3e" providerId="AD" clId="Web-{65145BA8-07C1-0AAA-1772-2A8C7837DDB5}" dt="2022-12-18T13:42:16.719" v="53" actId="20577"/>
          <ac:spMkLst>
            <pc:docMk/>
            <pc:sldMk cId="0" sldId="929"/>
            <ac:spMk id="5" creationId="{B92DDB83-B12B-96C8-67C3-084AC5D2F0AF}"/>
          </ac:spMkLst>
        </pc:spChg>
        <pc:spChg chg="add mod">
          <ac:chgData name="Skirmantas Ramoška" userId="S::skirmantas@zum.lt::e1395975-aac6-47a3-ba2e-a9c356ea0e3e" providerId="AD" clId="Web-{65145BA8-07C1-0AAA-1772-2A8C7837DDB5}" dt="2022-12-18T13:53:04.939" v="148"/>
          <ac:spMkLst>
            <pc:docMk/>
            <pc:sldMk cId="0" sldId="929"/>
            <ac:spMk id="7" creationId="{80736509-BB88-5706-F04A-B93C43DCB1F0}"/>
          </ac:spMkLst>
        </pc:spChg>
      </pc:sldChg>
      <pc:sldChg chg="addSp delSp modSp">
        <pc:chgData name="Skirmantas Ramoška" userId="S::skirmantas@zum.lt::e1395975-aac6-47a3-ba2e-a9c356ea0e3e" providerId="AD" clId="Web-{65145BA8-07C1-0AAA-1772-2A8C7837DDB5}" dt="2022-12-18T13:53:25.283" v="152"/>
        <pc:sldMkLst>
          <pc:docMk/>
          <pc:sldMk cId="0" sldId="930"/>
        </pc:sldMkLst>
        <pc:spChg chg="add del mod">
          <ac:chgData name="Skirmantas Ramoška" userId="S::skirmantas@zum.lt::e1395975-aac6-47a3-ba2e-a9c356ea0e3e" providerId="AD" clId="Web-{65145BA8-07C1-0AAA-1772-2A8C7837DDB5}" dt="2022-12-18T13:37:06.134" v="14"/>
          <ac:spMkLst>
            <pc:docMk/>
            <pc:sldMk cId="0" sldId="930"/>
            <ac:spMk id="2" creationId="{3EDEE613-F16D-7003-0836-3FB5B17D3EBA}"/>
          </ac:spMkLst>
        </pc:spChg>
        <pc:spChg chg="add mod">
          <ac:chgData name="Skirmantas Ramoška" userId="S::skirmantas@zum.lt::e1395975-aac6-47a3-ba2e-a9c356ea0e3e" providerId="AD" clId="Web-{65145BA8-07C1-0AAA-1772-2A8C7837DDB5}" dt="2022-12-18T13:37:24.697" v="16" actId="20577"/>
          <ac:spMkLst>
            <pc:docMk/>
            <pc:sldMk cId="0" sldId="930"/>
            <ac:spMk id="5" creationId="{61C6C6ED-6C6F-3AB7-5634-A2564A2083D9}"/>
          </ac:spMkLst>
        </pc:spChg>
        <pc:spChg chg="add mod">
          <ac:chgData name="Skirmantas Ramoška" userId="S::skirmantas@zum.lt::e1395975-aac6-47a3-ba2e-a9c356ea0e3e" providerId="AD" clId="Web-{65145BA8-07C1-0AAA-1772-2A8C7837DDB5}" dt="2022-12-18T13:53:25.283" v="152"/>
          <ac:spMkLst>
            <pc:docMk/>
            <pc:sldMk cId="0" sldId="930"/>
            <ac:spMk id="7" creationId="{7ED34158-D00B-51CE-47CF-80F5276F23DA}"/>
          </ac:spMkLst>
        </pc:spChg>
        <pc:spChg chg="del">
          <ac:chgData name="Skirmantas Ramoška" userId="S::skirmantas@zum.lt::e1395975-aac6-47a3-ba2e-a9c356ea0e3e" providerId="AD" clId="Web-{65145BA8-07C1-0AAA-1772-2A8C7837DDB5}" dt="2022-12-18T13:36:46.415" v="6"/>
          <ac:spMkLst>
            <pc:docMk/>
            <pc:sldMk cId="0" sldId="930"/>
            <ac:spMk id="8" creationId="{805E89DD-7691-F968-0FB3-1C72548A52CD}"/>
          </ac:spMkLst>
        </pc:spChg>
        <pc:spChg chg="del mod">
          <ac:chgData name="Skirmantas Ramoška" userId="S::skirmantas@zum.lt::e1395975-aac6-47a3-ba2e-a9c356ea0e3e" providerId="AD" clId="Web-{65145BA8-07C1-0AAA-1772-2A8C7837DDB5}" dt="2022-12-18T13:37:32.119" v="18"/>
          <ac:spMkLst>
            <pc:docMk/>
            <pc:sldMk cId="0" sldId="930"/>
            <ac:spMk id="10" creationId="{0BD3A98C-3BA8-32FE-FE29-0A40DD83F921}"/>
          </ac:spMkLst>
        </pc:spChg>
      </pc:sldChg>
      <pc:sldChg chg="addSp delSp modSp">
        <pc:chgData name="Skirmantas Ramoška" userId="S::skirmantas@zum.lt::e1395975-aac6-47a3-ba2e-a9c356ea0e3e" providerId="AD" clId="Web-{65145BA8-07C1-0AAA-1772-2A8C7837DDB5}" dt="2022-12-18T13:52:51.267" v="145"/>
        <pc:sldMkLst>
          <pc:docMk/>
          <pc:sldMk cId="0" sldId="932"/>
        </pc:sldMkLst>
        <pc:spChg chg="del">
          <ac:chgData name="Skirmantas Ramoška" userId="S::skirmantas@zum.lt::e1395975-aac6-47a3-ba2e-a9c356ea0e3e" providerId="AD" clId="Web-{65145BA8-07C1-0AAA-1772-2A8C7837DDB5}" dt="2022-12-18T13:46:16.022" v="80"/>
          <ac:spMkLst>
            <pc:docMk/>
            <pc:sldMk cId="0" sldId="932"/>
            <ac:spMk id="2" creationId="{46613EA6-CDB6-45E2-8CA4-F7D84A533A31}"/>
          </ac:spMkLst>
        </pc:spChg>
        <pc:spChg chg="add mod">
          <ac:chgData name="Skirmantas Ramoška" userId="S::skirmantas@zum.lt::e1395975-aac6-47a3-ba2e-a9c356ea0e3e" providerId="AD" clId="Web-{65145BA8-07C1-0AAA-1772-2A8C7837DDB5}" dt="2022-12-18T13:46:34.679" v="85" actId="20577"/>
          <ac:spMkLst>
            <pc:docMk/>
            <pc:sldMk cId="0" sldId="932"/>
            <ac:spMk id="5" creationId="{DDF6B215-5D7B-7B84-F794-5A7690B31C6D}"/>
          </ac:spMkLst>
        </pc:spChg>
        <pc:spChg chg="add del mod">
          <ac:chgData name="Skirmantas Ramoška" userId="S::skirmantas@zum.lt::e1395975-aac6-47a3-ba2e-a9c356ea0e3e" providerId="AD" clId="Web-{65145BA8-07C1-0AAA-1772-2A8C7837DDB5}" dt="2022-12-18T13:46:41.538" v="87"/>
          <ac:spMkLst>
            <pc:docMk/>
            <pc:sldMk cId="0" sldId="932"/>
            <ac:spMk id="6" creationId="{AF0DDEB3-BD20-BFFB-FD56-D29ECEFBD93A}"/>
          </ac:spMkLst>
        </pc:spChg>
        <pc:spChg chg="add mod">
          <ac:chgData name="Skirmantas Ramoška" userId="S::skirmantas@zum.lt::e1395975-aac6-47a3-ba2e-a9c356ea0e3e" providerId="AD" clId="Web-{65145BA8-07C1-0AAA-1772-2A8C7837DDB5}" dt="2022-12-18T13:52:51.267" v="145"/>
          <ac:spMkLst>
            <pc:docMk/>
            <pc:sldMk cId="0" sldId="932"/>
            <ac:spMk id="8" creationId="{614ECE16-3A41-8412-16F7-15C5369267D5}"/>
          </ac:spMkLst>
        </pc:spChg>
      </pc:sldChg>
      <pc:sldChg chg="addSp delSp modSp">
        <pc:chgData name="Skirmantas Ramoška" userId="S::skirmantas@zum.lt::e1395975-aac6-47a3-ba2e-a9c356ea0e3e" providerId="AD" clId="Web-{65145BA8-07C1-0AAA-1772-2A8C7837DDB5}" dt="2022-12-18T13:53:00.845" v="147"/>
        <pc:sldMkLst>
          <pc:docMk/>
          <pc:sldMk cId="0" sldId="933"/>
        </pc:sldMkLst>
        <pc:spChg chg="del">
          <ac:chgData name="Skirmantas Ramoška" userId="S::skirmantas@zum.lt::e1395975-aac6-47a3-ba2e-a9c356ea0e3e" providerId="AD" clId="Web-{65145BA8-07C1-0AAA-1772-2A8C7837DDB5}" dt="2022-12-18T13:44:20.535" v="62"/>
          <ac:spMkLst>
            <pc:docMk/>
            <pc:sldMk cId="0" sldId="933"/>
            <ac:spMk id="3" creationId="{8371A0B4-941B-B85F-E860-BE00D4640602}"/>
          </ac:spMkLst>
        </pc:spChg>
        <pc:spChg chg="del">
          <ac:chgData name="Skirmantas Ramoška" userId="S::skirmantas@zum.lt::e1395975-aac6-47a3-ba2e-a9c356ea0e3e" providerId="AD" clId="Web-{65145BA8-07C1-0AAA-1772-2A8C7837DDB5}" dt="2022-12-18T13:44:23.035" v="63"/>
          <ac:spMkLst>
            <pc:docMk/>
            <pc:sldMk cId="0" sldId="933"/>
            <ac:spMk id="4" creationId="{589D1CE3-36E5-9BE2-1BA4-9B35BDEBEC05}"/>
          </ac:spMkLst>
        </pc:spChg>
        <pc:spChg chg="add mod">
          <ac:chgData name="Skirmantas Ramoška" userId="S::skirmantas@zum.lt::e1395975-aac6-47a3-ba2e-a9c356ea0e3e" providerId="AD" clId="Web-{65145BA8-07C1-0AAA-1772-2A8C7837DDB5}" dt="2022-12-18T13:44:15.019" v="61" actId="20577"/>
          <ac:spMkLst>
            <pc:docMk/>
            <pc:sldMk cId="0" sldId="933"/>
            <ac:spMk id="5" creationId="{6FADC56E-06B7-2F73-6CF3-8B562D66D698}"/>
          </ac:spMkLst>
        </pc:spChg>
        <pc:spChg chg="add mod">
          <ac:chgData name="Skirmantas Ramoška" userId="S::skirmantas@zum.lt::e1395975-aac6-47a3-ba2e-a9c356ea0e3e" providerId="AD" clId="Web-{65145BA8-07C1-0AAA-1772-2A8C7837DDB5}" dt="2022-12-18T13:53:00.845" v="147"/>
          <ac:spMkLst>
            <pc:docMk/>
            <pc:sldMk cId="0" sldId="933"/>
            <ac:spMk id="7" creationId="{4B2B0FDC-069F-B239-C56F-CFE27DECB2BF}"/>
          </ac:spMkLst>
        </pc:spChg>
      </pc:sldChg>
      <pc:sldChg chg="addSp modSp">
        <pc:chgData name="Skirmantas Ramoška" userId="S::skirmantas@zum.lt::e1395975-aac6-47a3-ba2e-a9c356ea0e3e" providerId="AD" clId="Web-{65145BA8-07C1-0AAA-1772-2A8C7837DDB5}" dt="2022-12-18T13:53:40.424" v="156"/>
        <pc:sldMkLst>
          <pc:docMk/>
          <pc:sldMk cId="0" sldId="938"/>
        </pc:sldMkLst>
        <pc:spChg chg="add mod">
          <ac:chgData name="Skirmantas Ramoška" userId="S::skirmantas@zum.lt::e1395975-aac6-47a3-ba2e-a9c356ea0e3e" providerId="AD" clId="Web-{65145BA8-07C1-0AAA-1772-2A8C7837DDB5}" dt="2022-12-18T13:53:40.424" v="156"/>
          <ac:spMkLst>
            <pc:docMk/>
            <pc:sldMk cId="0" sldId="938"/>
            <ac:spMk id="4" creationId="{1321EBF1-0E00-A3D2-BAD0-535B55052E98}"/>
          </ac:spMkLst>
        </pc:spChg>
      </pc:sldChg>
      <pc:sldChg chg="addSp delSp modSp">
        <pc:chgData name="Skirmantas Ramoška" userId="S::skirmantas@zum.lt::e1395975-aac6-47a3-ba2e-a9c356ea0e3e" providerId="AD" clId="Web-{65145BA8-07C1-0AAA-1772-2A8C7837DDB5}" dt="2022-12-18T13:53:15.298" v="150"/>
        <pc:sldMkLst>
          <pc:docMk/>
          <pc:sldMk cId="0" sldId="947"/>
        </pc:sldMkLst>
        <pc:spChg chg="del mod">
          <ac:chgData name="Skirmantas Ramoška" userId="S::skirmantas@zum.lt::e1395975-aac6-47a3-ba2e-a9c356ea0e3e" providerId="AD" clId="Web-{65145BA8-07C1-0AAA-1772-2A8C7837DDB5}" dt="2022-12-18T13:40:24.701" v="38"/>
          <ac:spMkLst>
            <pc:docMk/>
            <pc:sldMk cId="0" sldId="947"/>
            <ac:spMk id="2" creationId="{FE9536FE-EEFF-7FFA-CE9C-C6410CB7DF1E}"/>
          </ac:spMkLst>
        </pc:spChg>
        <pc:spChg chg="del">
          <ac:chgData name="Skirmantas Ramoška" userId="S::skirmantas@zum.lt::e1395975-aac6-47a3-ba2e-a9c356ea0e3e" providerId="AD" clId="Web-{65145BA8-07C1-0AAA-1772-2A8C7837DDB5}" dt="2022-12-18T13:40:28.217" v="39"/>
          <ac:spMkLst>
            <pc:docMk/>
            <pc:sldMk cId="0" sldId="947"/>
            <ac:spMk id="3" creationId="{36AFCEB6-D8A9-504A-1429-53EF1E0C3920}"/>
          </ac:spMkLst>
        </pc:spChg>
        <pc:spChg chg="add mod">
          <ac:chgData name="Skirmantas Ramoška" userId="S::skirmantas@zum.lt::e1395975-aac6-47a3-ba2e-a9c356ea0e3e" providerId="AD" clId="Web-{65145BA8-07C1-0AAA-1772-2A8C7837DDB5}" dt="2022-12-18T13:40:40.170" v="42" actId="20577"/>
          <ac:spMkLst>
            <pc:docMk/>
            <pc:sldMk cId="0" sldId="947"/>
            <ac:spMk id="5" creationId="{96433CB0-B231-F520-A966-9421312863A3}"/>
          </ac:spMkLst>
        </pc:spChg>
        <pc:spChg chg="add mod">
          <ac:chgData name="Skirmantas Ramoška" userId="S::skirmantas@zum.lt::e1395975-aac6-47a3-ba2e-a9c356ea0e3e" providerId="AD" clId="Web-{65145BA8-07C1-0AAA-1772-2A8C7837DDB5}" dt="2022-12-18T13:53:15.298" v="150"/>
          <ac:spMkLst>
            <pc:docMk/>
            <pc:sldMk cId="0" sldId="947"/>
            <ac:spMk id="7" creationId="{FDD6B6F2-84D8-55BC-6165-884A09F7032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D85E38F-B0F8-22E3-2F4C-BB9FB6B475DB}"/>
              </a:ext>
            </a:extLst>
          </p:cNvPr>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lt-LT"/>
          </a:p>
        </p:txBody>
      </p:sp>
      <p:sp>
        <p:nvSpPr>
          <p:cNvPr id="3" name="Date Placeholder 2">
            <a:extLst>
              <a:ext uri="{FF2B5EF4-FFF2-40B4-BE49-F238E27FC236}">
                <a16:creationId xmlns:a16="http://schemas.microsoft.com/office/drawing/2014/main" id="{843D5B29-1617-2207-3A7F-37A2BC0E3204}"/>
              </a:ext>
            </a:extLst>
          </p:cNvPr>
          <p:cNvSpPr>
            <a:spLocks noGrp="1"/>
          </p:cNvSpPr>
          <p:nvPr>
            <p:ph type="dt" sz="quarter" idx="1"/>
          </p:nvPr>
        </p:nvSpPr>
        <p:spPr>
          <a:xfrm>
            <a:off x="3851275"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F905F97-E5A4-4F36-BDD8-5FA1B1750321}" type="datetimeFigureOut">
              <a:rPr lang="lt-LT"/>
              <a:pPr>
                <a:defRPr/>
              </a:pPr>
              <a:t>2022-12-20</a:t>
            </a:fld>
            <a:endParaRPr lang="lt-LT"/>
          </a:p>
        </p:txBody>
      </p:sp>
      <p:sp>
        <p:nvSpPr>
          <p:cNvPr id="4" name="Footer Placeholder 3">
            <a:extLst>
              <a:ext uri="{FF2B5EF4-FFF2-40B4-BE49-F238E27FC236}">
                <a16:creationId xmlns:a16="http://schemas.microsoft.com/office/drawing/2014/main" id="{CACCB44E-851F-B406-0563-CD367B901E7D}"/>
              </a:ext>
            </a:extLst>
          </p:cNvPr>
          <p:cNvSpPr>
            <a:spLocks noGrp="1"/>
          </p:cNvSpPr>
          <p:nvPr>
            <p:ph type="ftr" sz="quarter" idx="2"/>
          </p:nvPr>
        </p:nvSpPr>
        <p:spPr>
          <a:xfrm>
            <a:off x="0" y="9428163"/>
            <a:ext cx="2944813"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lt-LT"/>
          </a:p>
        </p:txBody>
      </p:sp>
      <p:sp>
        <p:nvSpPr>
          <p:cNvPr id="5" name="Slide Number Placeholder 4">
            <a:extLst>
              <a:ext uri="{FF2B5EF4-FFF2-40B4-BE49-F238E27FC236}">
                <a16:creationId xmlns:a16="http://schemas.microsoft.com/office/drawing/2014/main" id="{48096150-5993-6086-6F67-058D994F1DE0}"/>
              </a:ext>
            </a:extLst>
          </p:cNvPr>
          <p:cNvSpPr>
            <a:spLocks noGrp="1"/>
          </p:cNvSpPr>
          <p:nvPr>
            <p:ph type="sldNum" sz="quarter" idx="3"/>
          </p:nvPr>
        </p:nvSpPr>
        <p:spPr>
          <a:xfrm>
            <a:off x="3851275" y="9428163"/>
            <a:ext cx="2944813"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FA209E4C-3CB9-4D18-80AF-DFA522D6C599}" type="slidenum">
              <a:rPr lang="lt-LT" altLang="en-US"/>
              <a:pPr>
                <a:defRPr/>
              </a:pPr>
              <a:t>‹#›</a:t>
            </a:fld>
            <a:endParaRPr lang="lt-LT"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A2C2EFE-D339-2564-2D9F-91F5BD308270}"/>
              </a:ext>
            </a:extLst>
          </p:cNvPr>
          <p:cNvSpPr>
            <a:spLocks noGrp="1"/>
          </p:cNvSpPr>
          <p:nvPr>
            <p:ph type="hdr" sz="quarter"/>
          </p:nvPr>
        </p:nvSpPr>
        <p:spPr>
          <a:xfrm>
            <a:off x="0" y="0"/>
            <a:ext cx="2944813"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lt-LT"/>
          </a:p>
        </p:txBody>
      </p:sp>
      <p:sp>
        <p:nvSpPr>
          <p:cNvPr id="3" name="Date Placeholder 2">
            <a:extLst>
              <a:ext uri="{FF2B5EF4-FFF2-40B4-BE49-F238E27FC236}">
                <a16:creationId xmlns:a16="http://schemas.microsoft.com/office/drawing/2014/main" id="{94269F8A-31E8-4A21-2474-93E24A9E05B4}"/>
              </a:ext>
            </a:extLst>
          </p:cNvPr>
          <p:cNvSpPr>
            <a:spLocks noGrp="1"/>
          </p:cNvSpPr>
          <p:nvPr>
            <p:ph type="dt" idx="1"/>
          </p:nvPr>
        </p:nvSpPr>
        <p:spPr>
          <a:xfrm>
            <a:off x="3851275" y="0"/>
            <a:ext cx="2944813"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2778CF01-75A1-462A-9FD5-576662BCD40C}" type="datetimeFigureOut">
              <a:rPr lang="lt-LT"/>
              <a:pPr>
                <a:defRPr/>
              </a:pPr>
              <a:t>2022-12-20</a:t>
            </a:fld>
            <a:endParaRPr lang="lt-LT"/>
          </a:p>
        </p:txBody>
      </p:sp>
      <p:sp>
        <p:nvSpPr>
          <p:cNvPr id="4" name="Slide Image Placeholder 3">
            <a:extLst>
              <a:ext uri="{FF2B5EF4-FFF2-40B4-BE49-F238E27FC236}">
                <a16:creationId xmlns:a16="http://schemas.microsoft.com/office/drawing/2014/main" id="{98064487-BF8B-9B91-0747-EB5C36642E1D}"/>
              </a:ext>
            </a:extLst>
          </p:cNvPr>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lt-LT" noProof="0"/>
          </a:p>
        </p:txBody>
      </p:sp>
      <p:sp>
        <p:nvSpPr>
          <p:cNvPr id="5" name="Notes Placeholder 4">
            <a:extLst>
              <a:ext uri="{FF2B5EF4-FFF2-40B4-BE49-F238E27FC236}">
                <a16:creationId xmlns:a16="http://schemas.microsoft.com/office/drawing/2014/main" id="{B92FE97B-1274-9642-B5F5-FF0DCE5D3A79}"/>
              </a:ext>
            </a:extLst>
          </p:cNvPr>
          <p:cNvSpPr>
            <a:spLocks noGrp="1"/>
          </p:cNvSpPr>
          <p:nvPr>
            <p:ph type="body" sz="quarter" idx="3"/>
          </p:nvPr>
        </p:nvSpPr>
        <p:spPr>
          <a:xfrm>
            <a:off x="679450" y="4716463"/>
            <a:ext cx="5438775" cy="446563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lt-LT" noProof="0"/>
          </a:p>
        </p:txBody>
      </p:sp>
      <p:sp>
        <p:nvSpPr>
          <p:cNvPr id="6" name="Footer Placeholder 5">
            <a:extLst>
              <a:ext uri="{FF2B5EF4-FFF2-40B4-BE49-F238E27FC236}">
                <a16:creationId xmlns:a16="http://schemas.microsoft.com/office/drawing/2014/main" id="{0A2B4CFA-D31F-56CE-CA84-E508AF1FE719}"/>
              </a:ext>
            </a:extLst>
          </p:cNvPr>
          <p:cNvSpPr>
            <a:spLocks noGrp="1"/>
          </p:cNvSpPr>
          <p:nvPr>
            <p:ph type="ftr" sz="quarter" idx="4"/>
          </p:nvPr>
        </p:nvSpPr>
        <p:spPr>
          <a:xfrm>
            <a:off x="0" y="9428163"/>
            <a:ext cx="2944813"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lt-LT"/>
          </a:p>
        </p:txBody>
      </p:sp>
      <p:sp>
        <p:nvSpPr>
          <p:cNvPr id="7" name="Slide Number Placeholder 6">
            <a:extLst>
              <a:ext uri="{FF2B5EF4-FFF2-40B4-BE49-F238E27FC236}">
                <a16:creationId xmlns:a16="http://schemas.microsoft.com/office/drawing/2014/main" id="{23B9F22D-4A24-7CD9-F789-3EE385F93DB0}"/>
              </a:ext>
            </a:extLst>
          </p:cNvPr>
          <p:cNvSpPr>
            <a:spLocks noGrp="1"/>
          </p:cNvSpPr>
          <p:nvPr>
            <p:ph type="sldNum" sz="quarter" idx="5"/>
          </p:nvPr>
        </p:nvSpPr>
        <p:spPr>
          <a:xfrm>
            <a:off x="3851275" y="9428163"/>
            <a:ext cx="2944813"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C4131362-01B7-4210-B5FA-F174F9549C11}" type="slidenum">
              <a:rPr lang="lt-LT" altLang="en-US"/>
              <a:pPr>
                <a:defRPr/>
              </a:pPr>
              <a:t>‹#›</a:t>
            </a:fld>
            <a:endParaRPr lang="lt-LT"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kaidrės vaizdo vietos rezervavimo ženklas 1">
            <a:extLst>
              <a:ext uri="{FF2B5EF4-FFF2-40B4-BE49-F238E27FC236}">
                <a16:creationId xmlns:a16="http://schemas.microsoft.com/office/drawing/2014/main" id="{7F4BAC1B-3EC1-D9AC-522F-A7B8223EA58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Pastabų vietos rezervavimo ženklas 2">
            <a:extLst>
              <a:ext uri="{FF2B5EF4-FFF2-40B4-BE49-F238E27FC236}">
                <a16:creationId xmlns:a16="http://schemas.microsoft.com/office/drawing/2014/main" id="{5D7E0552-4A24-F85B-EC20-BFB07906E1A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33796" name="Skaidrės numerio vietos rezervavimo ženklas 3">
            <a:extLst>
              <a:ext uri="{FF2B5EF4-FFF2-40B4-BE49-F238E27FC236}">
                <a16:creationId xmlns:a16="http://schemas.microsoft.com/office/drawing/2014/main" id="{2DDE77F2-E314-9E04-9044-2A8D5B3F89D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7D222E5-3CAB-4DED-864D-D95A00038D17}" type="slidenum">
              <a:rPr lang="en-GB" altLang="en-US">
                <a:latin typeface="Calibri" panose="020F0502020204030204" pitchFamily="34" charset="0"/>
              </a:rPr>
              <a:pPr/>
              <a:t>11</a:t>
            </a:fld>
            <a:endParaRPr lang="en-GB"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kaidrės vaizdo vietos rezervavimo ženklas 1">
            <a:extLst>
              <a:ext uri="{FF2B5EF4-FFF2-40B4-BE49-F238E27FC236}">
                <a16:creationId xmlns:a16="http://schemas.microsoft.com/office/drawing/2014/main" id="{CAD48170-1BC1-7B49-4861-F21AFA8D5A2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Pastabų vietos rezervavimo ženklas 2">
            <a:extLst>
              <a:ext uri="{FF2B5EF4-FFF2-40B4-BE49-F238E27FC236}">
                <a16:creationId xmlns:a16="http://schemas.microsoft.com/office/drawing/2014/main" id="{89615BC2-048B-BCB7-B042-A48A4AE8252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60420" name="Skaidrės numerio vietos rezervavimo ženklas 3">
            <a:extLst>
              <a:ext uri="{FF2B5EF4-FFF2-40B4-BE49-F238E27FC236}">
                <a16:creationId xmlns:a16="http://schemas.microsoft.com/office/drawing/2014/main" id="{418503E1-8BD5-03D1-300A-8C2F2D3A355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AC41963-ED36-498F-A756-3C55050FC44C}" type="slidenum">
              <a:rPr lang="en-GB" altLang="en-US">
                <a:latin typeface="Calibri" panose="020F0502020204030204" pitchFamily="34" charset="0"/>
              </a:rPr>
              <a:pPr/>
              <a:t>20</a:t>
            </a:fld>
            <a:endParaRPr lang="en-GB" altLang="en-US">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kaidrės vaizdo vietos rezervavimo ženklas 1">
            <a:extLst>
              <a:ext uri="{FF2B5EF4-FFF2-40B4-BE49-F238E27FC236}">
                <a16:creationId xmlns:a16="http://schemas.microsoft.com/office/drawing/2014/main" id="{B5939190-65B7-36F1-4FAF-EE185D45318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Pastabų vietos rezervavimo ženklas 2">
            <a:extLst>
              <a:ext uri="{FF2B5EF4-FFF2-40B4-BE49-F238E27FC236}">
                <a16:creationId xmlns:a16="http://schemas.microsoft.com/office/drawing/2014/main" id="{72F79B4E-B26F-2707-9735-8008AB220AA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62468" name="Skaidrės numerio vietos rezervavimo ženklas 3">
            <a:extLst>
              <a:ext uri="{FF2B5EF4-FFF2-40B4-BE49-F238E27FC236}">
                <a16:creationId xmlns:a16="http://schemas.microsoft.com/office/drawing/2014/main" id="{EA4F71BF-166D-F7B1-CF59-B3BF1F7D55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AD4D400-7178-4BD7-9338-270B1C52C9B2}" type="slidenum">
              <a:rPr lang="en-GB" altLang="en-US">
                <a:latin typeface="Calibri" panose="020F0502020204030204" pitchFamily="34" charset="0"/>
              </a:rPr>
              <a:pPr/>
              <a:t>21</a:t>
            </a:fld>
            <a:endParaRPr lang="en-GB" altLang="en-US">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kaidrės vaizdo vietos rezervavimo ženklas 1">
            <a:extLst>
              <a:ext uri="{FF2B5EF4-FFF2-40B4-BE49-F238E27FC236}">
                <a16:creationId xmlns:a16="http://schemas.microsoft.com/office/drawing/2014/main" id="{35F67C52-6B20-0E16-045F-93E5E27BC03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Pastabų vietos rezervavimo ženklas 2">
            <a:extLst>
              <a:ext uri="{FF2B5EF4-FFF2-40B4-BE49-F238E27FC236}">
                <a16:creationId xmlns:a16="http://schemas.microsoft.com/office/drawing/2014/main" id="{2D741327-0D2F-C4EA-39C5-CA460A6E063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64516" name="Skaidrės numerio vietos rezervavimo ženklas 3">
            <a:extLst>
              <a:ext uri="{FF2B5EF4-FFF2-40B4-BE49-F238E27FC236}">
                <a16:creationId xmlns:a16="http://schemas.microsoft.com/office/drawing/2014/main" id="{7A0D7804-DF62-09BB-E430-E87357E94FF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5513FE6-B6E4-41C6-AB39-2BECC3243B19}" type="slidenum">
              <a:rPr lang="en-GB" altLang="en-US">
                <a:latin typeface="Calibri" panose="020F0502020204030204" pitchFamily="34" charset="0"/>
              </a:rPr>
              <a:pPr/>
              <a:t>22</a:t>
            </a:fld>
            <a:endParaRPr lang="en-GB" altLang="en-US">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kaidrės vaizdo vietos rezervavimo ženklas 1">
            <a:extLst>
              <a:ext uri="{FF2B5EF4-FFF2-40B4-BE49-F238E27FC236}">
                <a16:creationId xmlns:a16="http://schemas.microsoft.com/office/drawing/2014/main" id="{8D3FAC78-3C9D-E025-AA11-52FE7536CB3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Pastabų vietos rezervavimo ženklas 2">
            <a:extLst>
              <a:ext uri="{FF2B5EF4-FFF2-40B4-BE49-F238E27FC236}">
                <a16:creationId xmlns:a16="http://schemas.microsoft.com/office/drawing/2014/main" id="{69B93819-95E4-3B28-7835-6870CE0A735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66564" name="Skaidrės numerio vietos rezervavimo ženklas 3">
            <a:extLst>
              <a:ext uri="{FF2B5EF4-FFF2-40B4-BE49-F238E27FC236}">
                <a16:creationId xmlns:a16="http://schemas.microsoft.com/office/drawing/2014/main" id="{7374D24E-6C89-8389-2D26-9C503F8E011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8ACAF1C-5E6D-4353-9C32-982D526A6493}" type="slidenum">
              <a:rPr lang="en-GB" altLang="en-US">
                <a:latin typeface="Calibri" panose="020F0502020204030204" pitchFamily="34" charset="0"/>
              </a:rPr>
              <a:pPr/>
              <a:t>23</a:t>
            </a:fld>
            <a:endParaRPr lang="en-GB" altLang="en-US">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kaidrės vaizdo vietos rezervavimo ženklas 1">
            <a:extLst>
              <a:ext uri="{FF2B5EF4-FFF2-40B4-BE49-F238E27FC236}">
                <a16:creationId xmlns:a16="http://schemas.microsoft.com/office/drawing/2014/main" id="{A90A1750-60F5-8453-25B4-8C4D235C6EB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Pastabų vietos rezervavimo ženklas 2">
            <a:extLst>
              <a:ext uri="{FF2B5EF4-FFF2-40B4-BE49-F238E27FC236}">
                <a16:creationId xmlns:a16="http://schemas.microsoft.com/office/drawing/2014/main" id="{98ABD979-1044-9622-38D8-62C24379A09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68612" name="Skaidrės numerio vietos rezervavimo ženklas 3">
            <a:extLst>
              <a:ext uri="{FF2B5EF4-FFF2-40B4-BE49-F238E27FC236}">
                <a16:creationId xmlns:a16="http://schemas.microsoft.com/office/drawing/2014/main" id="{70EFAE3D-0D0C-E625-9397-C5D6D530359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9AC8A5F-2428-4BF5-B68C-0A4097ED95FA}" type="slidenum">
              <a:rPr lang="en-GB" altLang="en-US">
                <a:latin typeface="Calibri" panose="020F0502020204030204" pitchFamily="34" charset="0"/>
              </a:rPr>
              <a:pPr/>
              <a:t>24</a:t>
            </a:fld>
            <a:endParaRPr lang="en-GB"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kaidrės vaizdo vietos rezervavimo ženklas 1">
            <a:extLst>
              <a:ext uri="{FF2B5EF4-FFF2-40B4-BE49-F238E27FC236}">
                <a16:creationId xmlns:a16="http://schemas.microsoft.com/office/drawing/2014/main" id="{90DD7C86-872F-C882-292E-9B0B54329E5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Pastabų vietos rezervavimo ženklas 2">
            <a:extLst>
              <a:ext uri="{FF2B5EF4-FFF2-40B4-BE49-F238E27FC236}">
                <a16:creationId xmlns:a16="http://schemas.microsoft.com/office/drawing/2014/main" id="{9723B702-9FCF-4F86-4A7B-FCA7A6AD96A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7004F950-9016-DB1B-2CF0-47A8F7C030BF}"/>
              </a:ext>
            </a:extLst>
          </p:cNvPr>
          <p:cNvSpPr>
            <a:spLocks noGrp="1"/>
          </p:cNvSpPr>
          <p:nvPr>
            <p:ph type="sldNum" sz="quarter" idx="5"/>
          </p:nvPr>
        </p:nvSpPr>
        <p:spPr/>
        <p:txBody>
          <a:bodyPr/>
          <a:lstStyle/>
          <a:p>
            <a:pPr fontAlgn="auto">
              <a:spcBef>
                <a:spcPts val="0"/>
              </a:spcBef>
              <a:spcAft>
                <a:spcPts val="0"/>
              </a:spcAft>
              <a:defRPr/>
            </a:pPr>
            <a:fld id="{1EA7D269-AADD-4C3E-B841-D7AD92F6DAA0}" type="slidenum">
              <a:rPr lang="en-GB">
                <a:solidFill>
                  <a:prstClr val="black"/>
                </a:solidFill>
                <a:latin typeface="Calibri"/>
                <a:cs typeface="+mn-cs"/>
              </a:rPr>
              <a:pPr fontAlgn="auto">
                <a:spcBef>
                  <a:spcPts val="0"/>
                </a:spcBef>
                <a:spcAft>
                  <a:spcPts val="0"/>
                </a:spcAft>
                <a:defRPr/>
              </a:pPr>
              <a:t>25</a:t>
            </a:fld>
            <a:endParaRPr lang="en-GB">
              <a:solidFill>
                <a:prstClr val="black"/>
              </a:solidFill>
              <a:latin typeface="Calibri"/>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kaidrės vaizdo vietos rezervavimo ženklas 1">
            <a:extLst>
              <a:ext uri="{FF2B5EF4-FFF2-40B4-BE49-F238E27FC236}">
                <a16:creationId xmlns:a16="http://schemas.microsoft.com/office/drawing/2014/main" id="{79730B6D-A0DB-D3EB-EE03-196105EC303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Pastabų vietos rezervavimo ženklas 2">
            <a:extLst>
              <a:ext uri="{FF2B5EF4-FFF2-40B4-BE49-F238E27FC236}">
                <a16:creationId xmlns:a16="http://schemas.microsoft.com/office/drawing/2014/main" id="{E3631399-56B4-7B6E-5305-3AD2A43BD60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22B66A78-FB50-05E7-92DB-A28A13043F31}"/>
              </a:ext>
            </a:extLst>
          </p:cNvPr>
          <p:cNvSpPr>
            <a:spLocks noGrp="1"/>
          </p:cNvSpPr>
          <p:nvPr>
            <p:ph type="sldNum" sz="quarter" idx="5"/>
          </p:nvPr>
        </p:nvSpPr>
        <p:spPr/>
        <p:txBody>
          <a:bodyPr/>
          <a:lstStyle/>
          <a:p>
            <a:pPr fontAlgn="auto">
              <a:spcBef>
                <a:spcPts val="0"/>
              </a:spcBef>
              <a:spcAft>
                <a:spcPts val="0"/>
              </a:spcAft>
              <a:defRPr/>
            </a:pPr>
            <a:fld id="{AF481A16-3E60-4B2E-B93D-00541D737D04}" type="slidenum">
              <a:rPr lang="en-GB">
                <a:solidFill>
                  <a:prstClr val="black"/>
                </a:solidFill>
                <a:latin typeface="Calibri"/>
                <a:cs typeface="+mn-cs"/>
              </a:rPr>
              <a:pPr fontAlgn="auto">
                <a:spcBef>
                  <a:spcPts val="0"/>
                </a:spcBef>
                <a:spcAft>
                  <a:spcPts val="0"/>
                </a:spcAft>
                <a:defRPr/>
              </a:pPr>
              <a:t>26</a:t>
            </a:fld>
            <a:endParaRPr lang="en-GB">
              <a:solidFill>
                <a:prstClr val="black"/>
              </a:solidFill>
              <a:latin typeface="Calibri"/>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kaidrės vaizdo vietos rezervavimo ženklas 1">
            <a:extLst>
              <a:ext uri="{FF2B5EF4-FFF2-40B4-BE49-F238E27FC236}">
                <a16:creationId xmlns:a16="http://schemas.microsoft.com/office/drawing/2014/main" id="{AC8206BD-B0DC-03D2-312E-96AD942A9E6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Pastabų vietos rezervavimo ženklas 2">
            <a:extLst>
              <a:ext uri="{FF2B5EF4-FFF2-40B4-BE49-F238E27FC236}">
                <a16:creationId xmlns:a16="http://schemas.microsoft.com/office/drawing/2014/main" id="{4D9A6351-C773-36DB-7EF1-C85933F2001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70660" name="Skaidrės numerio vietos rezervavimo ženklas 3">
            <a:extLst>
              <a:ext uri="{FF2B5EF4-FFF2-40B4-BE49-F238E27FC236}">
                <a16:creationId xmlns:a16="http://schemas.microsoft.com/office/drawing/2014/main" id="{96FF519A-8A2A-720B-AEAB-8E1C4017C2B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23322EA-655D-472A-AD95-68770588C7D7}" type="slidenum">
              <a:rPr lang="en-GB" altLang="en-US">
                <a:latin typeface="Calibri" panose="020F0502020204030204" pitchFamily="34" charset="0"/>
              </a:rPr>
              <a:pPr/>
              <a:t>27</a:t>
            </a:fld>
            <a:endParaRPr lang="en-GB" altLang="en-US">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kaidrės vaizdo vietos rezervavimo ženklas 1">
            <a:extLst>
              <a:ext uri="{FF2B5EF4-FFF2-40B4-BE49-F238E27FC236}">
                <a16:creationId xmlns:a16="http://schemas.microsoft.com/office/drawing/2014/main" id="{979BF38A-7242-0633-0DAF-1349ED88806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Pastabų vietos rezervavimo ženklas 2">
            <a:extLst>
              <a:ext uri="{FF2B5EF4-FFF2-40B4-BE49-F238E27FC236}">
                <a16:creationId xmlns:a16="http://schemas.microsoft.com/office/drawing/2014/main" id="{8EAED2DA-5184-5D59-4D01-AA3106CB679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58372" name="Skaidrės numerio vietos rezervavimo ženklas 3">
            <a:extLst>
              <a:ext uri="{FF2B5EF4-FFF2-40B4-BE49-F238E27FC236}">
                <a16:creationId xmlns:a16="http://schemas.microsoft.com/office/drawing/2014/main" id="{F730711B-FFC0-4B2B-A2C5-1EEAA733F14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68BBCF5-C00A-4650-8F70-9C41A5B51EAF}" type="slidenum">
              <a:rPr lang="en-GB" altLang="en-US">
                <a:latin typeface="Calibri" panose="020F0502020204030204" pitchFamily="34" charset="0"/>
              </a:rPr>
              <a:pPr/>
              <a:t>28</a:t>
            </a:fld>
            <a:endParaRPr lang="en-GB"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kaidrės vaizdo vietos rezervavimo ženklas 1">
            <a:extLst>
              <a:ext uri="{FF2B5EF4-FFF2-40B4-BE49-F238E27FC236}">
                <a16:creationId xmlns:a16="http://schemas.microsoft.com/office/drawing/2014/main" id="{758C8869-EB17-CF64-DAD4-B11C35DAC14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Pastabų vietos rezervavimo ženklas 2">
            <a:extLst>
              <a:ext uri="{FF2B5EF4-FFF2-40B4-BE49-F238E27FC236}">
                <a16:creationId xmlns:a16="http://schemas.microsoft.com/office/drawing/2014/main" id="{83809F5B-8DAE-816C-00A0-905F2A0EBCD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35844" name="Skaidrės numerio vietos rezervavimo ženklas 3">
            <a:extLst>
              <a:ext uri="{FF2B5EF4-FFF2-40B4-BE49-F238E27FC236}">
                <a16:creationId xmlns:a16="http://schemas.microsoft.com/office/drawing/2014/main" id="{68CF235A-A68A-0A23-A645-EBD348331DD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1CA65A0-1A1F-4BAD-859A-EA6231E240CE}" type="slidenum">
              <a:rPr lang="en-GB" altLang="en-US">
                <a:latin typeface="Calibri" panose="020F0502020204030204" pitchFamily="34" charset="0"/>
              </a:rPr>
              <a:pPr/>
              <a:t>12</a:t>
            </a:fld>
            <a:endParaRPr lang="en-GB"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kaidrės vaizdo vietos rezervavimo ženklas 1">
            <a:extLst>
              <a:ext uri="{FF2B5EF4-FFF2-40B4-BE49-F238E27FC236}">
                <a16:creationId xmlns:a16="http://schemas.microsoft.com/office/drawing/2014/main" id="{A5E671D8-CD43-FE82-AA39-DD0BCD5DEAA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Pastabų vietos rezervavimo ženklas 2">
            <a:extLst>
              <a:ext uri="{FF2B5EF4-FFF2-40B4-BE49-F238E27FC236}">
                <a16:creationId xmlns:a16="http://schemas.microsoft.com/office/drawing/2014/main" id="{FAF9AB9D-3092-D48C-A57B-4291B57B150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39940" name="Skaidrės numerio vietos rezervavimo ženklas 3">
            <a:extLst>
              <a:ext uri="{FF2B5EF4-FFF2-40B4-BE49-F238E27FC236}">
                <a16:creationId xmlns:a16="http://schemas.microsoft.com/office/drawing/2014/main" id="{F180FC10-CA69-F402-D36A-064CDEE19B0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02CE752-D830-4AA9-8584-BFDE477D18A5}" type="slidenum">
              <a:rPr lang="en-GB" altLang="en-US">
                <a:latin typeface="Calibri" panose="020F0502020204030204" pitchFamily="34" charset="0"/>
              </a:rPr>
              <a:pPr/>
              <a:t>13</a:t>
            </a:fld>
            <a:endParaRPr lang="en-GB"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kaidrės vaizdo vietos rezervavimo ženklas 1">
            <a:extLst>
              <a:ext uri="{FF2B5EF4-FFF2-40B4-BE49-F238E27FC236}">
                <a16:creationId xmlns:a16="http://schemas.microsoft.com/office/drawing/2014/main" id="{A8CDE40A-0A26-2956-C92F-8EB4F3B7276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Pastabų vietos rezervavimo ženklas 2">
            <a:extLst>
              <a:ext uri="{FF2B5EF4-FFF2-40B4-BE49-F238E27FC236}">
                <a16:creationId xmlns:a16="http://schemas.microsoft.com/office/drawing/2014/main" id="{9DECB454-CA56-2137-3624-6DB44E2FAF4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DEF6AEF3-FE13-8F54-4493-AC42C2CDC67E}"/>
              </a:ext>
            </a:extLst>
          </p:cNvPr>
          <p:cNvSpPr>
            <a:spLocks noGrp="1"/>
          </p:cNvSpPr>
          <p:nvPr>
            <p:ph type="sldNum" sz="quarter" idx="5"/>
          </p:nvPr>
        </p:nvSpPr>
        <p:spPr/>
        <p:txBody>
          <a:bodyPr/>
          <a:lstStyle/>
          <a:p>
            <a:pPr fontAlgn="auto">
              <a:spcBef>
                <a:spcPts val="0"/>
              </a:spcBef>
              <a:spcAft>
                <a:spcPts val="0"/>
              </a:spcAft>
              <a:defRPr/>
            </a:pPr>
            <a:fld id="{975B299B-BC0F-4C81-A16B-22639D556B01}" type="slidenum">
              <a:rPr lang="en-GB">
                <a:solidFill>
                  <a:prstClr val="black"/>
                </a:solidFill>
                <a:latin typeface="Calibri"/>
                <a:cs typeface="+mn-cs"/>
              </a:rPr>
              <a:pPr fontAlgn="auto">
                <a:spcBef>
                  <a:spcPts val="0"/>
                </a:spcBef>
                <a:spcAft>
                  <a:spcPts val="0"/>
                </a:spcAft>
                <a:defRPr/>
              </a:pPr>
              <a:t>14</a:t>
            </a:fld>
            <a:endParaRPr lang="en-GB">
              <a:solidFill>
                <a:prstClr val="black"/>
              </a:solidFill>
              <a:latin typeface="Calibri"/>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kaidrės vaizdo vietos rezervavimo ženklas 1">
            <a:extLst>
              <a:ext uri="{FF2B5EF4-FFF2-40B4-BE49-F238E27FC236}">
                <a16:creationId xmlns:a16="http://schemas.microsoft.com/office/drawing/2014/main" id="{6774D20C-A7E6-165E-4065-8BA91DEF336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Pastabų vietos rezervavimo ženklas 2">
            <a:extLst>
              <a:ext uri="{FF2B5EF4-FFF2-40B4-BE49-F238E27FC236}">
                <a16:creationId xmlns:a16="http://schemas.microsoft.com/office/drawing/2014/main" id="{6E840284-1206-AA42-84BE-D5C7698B13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2C39C8D7-C192-EA42-622C-36C9DEB583BE}"/>
              </a:ext>
            </a:extLst>
          </p:cNvPr>
          <p:cNvSpPr>
            <a:spLocks noGrp="1"/>
          </p:cNvSpPr>
          <p:nvPr>
            <p:ph type="sldNum" sz="quarter" idx="5"/>
          </p:nvPr>
        </p:nvSpPr>
        <p:spPr/>
        <p:txBody>
          <a:bodyPr/>
          <a:lstStyle/>
          <a:p>
            <a:pPr fontAlgn="auto">
              <a:spcBef>
                <a:spcPts val="0"/>
              </a:spcBef>
              <a:spcAft>
                <a:spcPts val="0"/>
              </a:spcAft>
              <a:defRPr/>
            </a:pPr>
            <a:fld id="{BDD57EFB-8E35-43A6-B5CA-45BCA42B6DB4}" type="slidenum">
              <a:rPr lang="en-GB">
                <a:solidFill>
                  <a:prstClr val="black"/>
                </a:solidFill>
                <a:latin typeface="Calibri"/>
                <a:cs typeface="+mn-cs"/>
              </a:rPr>
              <a:pPr fontAlgn="auto">
                <a:spcBef>
                  <a:spcPts val="0"/>
                </a:spcBef>
                <a:spcAft>
                  <a:spcPts val="0"/>
                </a:spcAft>
                <a:defRPr/>
              </a:pPr>
              <a:t>15</a:t>
            </a:fld>
            <a:endParaRPr lang="en-GB">
              <a:solidFill>
                <a:prstClr val="black"/>
              </a:solidFill>
              <a:latin typeface="Calibri"/>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kaidrės vaizdo vietos rezervavimo ženklas 1">
            <a:extLst>
              <a:ext uri="{FF2B5EF4-FFF2-40B4-BE49-F238E27FC236}">
                <a16:creationId xmlns:a16="http://schemas.microsoft.com/office/drawing/2014/main" id="{60FD8694-998F-549C-F541-7131A803EDC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Pastabų vietos rezervavimo ženklas 2">
            <a:extLst>
              <a:ext uri="{FF2B5EF4-FFF2-40B4-BE49-F238E27FC236}">
                <a16:creationId xmlns:a16="http://schemas.microsoft.com/office/drawing/2014/main" id="{64C0A493-580A-87C4-6373-A110B589D7D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5D2D0637-8507-ADD2-A367-AE1C575801F6}"/>
              </a:ext>
            </a:extLst>
          </p:cNvPr>
          <p:cNvSpPr>
            <a:spLocks noGrp="1"/>
          </p:cNvSpPr>
          <p:nvPr>
            <p:ph type="sldNum" sz="quarter" idx="5"/>
          </p:nvPr>
        </p:nvSpPr>
        <p:spPr/>
        <p:txBody>
          <a:bodyPr/>
          <a:lstStyle/>
          <a:p>
            <a:pPr fontAlgn="auto">
              <a:spcBef>
                <a:spcPts val="0"/>
              </a:spcBef>
              <a:spcAft>
                <a:spcPts val="0"/>
              </a:spcAft>
              <a:defRPr/>
            </a:pPr>
            <a:fld id="{533DDCF6-7868-4461-BEBE-FB3339E15A8A}" type="slidenum">
              <a:rPr lang="en-GB">
                <a:solidFill>
                  <a:prstClr val="black"/>
                </a:solidFill>
                <a:latin typeface="Calibri"/>
                <a:cs typeface="+mn-cs"/>
              </a:rPr>
              <a:pPr fontAlgn="auto">
                <a:spcBef>
                  <a:spcPts val="0"/>
                </a:spcBef>
                <a:spcAft>
                  <a:spcPts val="0"/>
                </a:spcAft>
                <a:defRPr/>
              </a:pPr>
              <a:t>16</a:t>
            </a:fld>
            <a:endParaRPr lang="en-GB">
              <a:solidFill>
                <a:prstClr val="black"/>
              </a:solidFill>
              <a:latin typeface="Calibri"/>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kaidrės vaizdo vietos rezervavimo ženklas 1">
            <a:extLst>
              <a:ext uri="{FF2B5EF4-FFF2-40B4-BE49-F238E27FC236}">
                <a16:creationId xmlns:a16="http://schemas.microsoft.com/office/drawing/2014/main" id="{D59767CE-4C68-0898-2106-A1B8B5DF107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Pastabų vietos rezervavimo ženklas 2">
            <a:extLst>
              <a:ext uri="{FF2B5EF4-FFF2-40B4-BE49-F238E27FC236}">
                <a16:creationId xmlns:a16="http://schemas.microsoft.com/office/drawing/2014/main" id="{B4574F34-817F-A983-F8EE-B2A25493E22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830DD5A8-3B8E-B1B4-1FF4-E90180B75465}"/>
              </a:ext>
            </a:extLst>
          </p:cNvPr>
          <p:cNvSpPr>
            <a:spLocks noGrp="1"/>
          </p:cNvSpPr>
          <p:nvPr>
            <p:ph type="sldNum" sz="quarter" idx="5"/>
          </p:nvPr>
        </p:nvSpPr>
        <p:spPr/>
        <p:txBody>
          <a:bodyPr/>
          <a:lstStyle/>
          <a:p>
            <a:pPr fontAlgn="auto">
              <a:spcBef>
                <a:spcPts val="0"/>
              </a:spcBef>
              <a:spcAft>
                <a:spcPts val="0"/>
              </a:spcAft>
              <a:defRPr/>
            </a:pPr>
            <a:fld id="{CFCA6F9F-12FF-4011-BE23-B482774EAC3E}" type="slidenum">
              <a:rPr lang="en-GB">
                <a:solidFill>
                  <a:prstClr val="black"/>
                </a:solidFill>
                <a:latin typeface="Calibri"/>
                <a:cs typeface="+mn-cs"/>
              </a:rPr>
              <a:pPr fontAlgn="auto">
                <a:spcBef>
                  <a:spcPts val="0"/>
                </a:spcBef>
                <a:spcAft>
                  <a:spcPts val="0"/>
                </a:spcAft>
                <a:defRPr/>
              </a:pPr>
              <a:t>17</a:t>
            </a:fld>
            <a:endParaRPr lang="en-GB">
              <a:solidFill>
                <a:prstClr val="black"/>
              </a:solidFill>
              <a:latin typeface="Calibri"/>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kaidrės vaizdo vietos rezervavimo ženklas 1">
            <a:extLst>
              <a:ext uri="{FF2B5EF4-FFF2-40B4-BE49-F238E27FC236}">
                <a16:creationId xmlns:a16="http://schemas.microsoft.com/office/drawing/2014/main" id="{B4754CA1-62E7-B20C-D33C-D7766484BCF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Pastabų vietos rezervavimo ženklas 2">
            <a:extLst>
              <a:ext uri="{FF2B5EF4-FFF2-40B4-BE49-F238E27FC236}">
                <a16:creationId xmlns:a16="http://schemas.microsoft.com/office/drawing/2014/main" id="{300BFF3E-209B-32C3-158B-CCC4E09F5BD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DEB63201-EAF6-0CC3-F7B8-D17AD0B68BCF}"/>
              </a:ext>
            </a:extLst>
          </p:cNvPr>
          <p:cNvSpPr>
            <a:spLocks noGrp="1"/>
          </p:cNvSpPr>
          <p:nvPr>
            <p:ph type="sldNum" sz="quarter" idx="5"/>
          </p:nvPr>
        </p:nvSpPr>
        <p:spPr/>
        <p:txBody>
          <a:bodyPr/>
          <a:lstStyle/>
          <a:p>
            <a:pPr fontAlgn="auto">
              <a:spcBef>
                <a:spcPts val="0"/>
              </a:spcBef>
              <a:spcAft>
                <a:spcPts val="0"/>
              </a:spcAft>
              <a:defRPr/>
            </a:pPr>
            <a:fld id="{8BB02984-3497-43FC-BA16-46AD2F6598AD}" type="slidenum">
              <a:rPr lang="en-GB">
                <a:solidFill>
                  <a:prstClr val="black"/>
                </a:solidFill>
                <a:latin typeface="Calibri"/>
                <a:cs typeface="+mn-cs"/>
              </a:rPr>
              <a:pPr fontAlgn="auto">
                <a:spcBef>
                  <a:spcPts val="0"/>
                </a:spcBef>
                <a:spcAft>
                  <a:spcPts val="0"/>
                </a:spcAft>
                <a:defRPr/>
              </a:pPr>
              <a:t>18</a:t>
            </a:fld>
            <a:endParaRPr lang="en-GB">
              <a:solidFill>
                <a:prstClr val="black"/>
              </a:solidFill>
              <a:latin typeface="Calibri"/>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kaidrės vaizdo vietos rezervavimo ženklas 1">
            <a:extLst>
              <a:ext uri="{FF2B5EF4-FFF2-40B4-BE49-F238E27FC236}">
                <a16:creationId xmlns:a16="http://schemas.microsoft.com/office/drawing/2014/main" id="{DF886D4B-6F9A-D269-0628-BFF8E2A008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Pastabų vietos rezervavimo ženklas 2">
            <a:extLst>
              <a:ext uri="{FF2B5EF4-FFF2-40B4-BE49-F238E27FC236}">
                <a16:creationId xmlns:a16="http://schemas.microsoft.com/office/drawing/2014/main" id="{2979DFE0-2239-849A-CE76-FA722F41C9A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lt-LT" altLang="en-US"/>
          </a:p>
        </p:txBody>
      </p:sp>
      <p:sp>
        <p:nvSpPr>
          <p:cNvPr id="4" name="Skaidrės numerio vietos rezervavimo ženklas 3">
            <a:extLst>
              <a:ext uri="{FF2B5EF4-FFF2-40B4-BE49-F238E27FC236}">
                <a16:creationId xmlns:a16="http://schemas.microsoft.com/office/drawing/2014/main" id="{017AE92B-EC40-62FE-EBBA-A181C9C3676D}"/>
              </a:ext>
            </a:extLst>
          </p:cNvPr>
          <p:cNvSpPr>
            <a:spLocks noGrp="1"/>
          </p:cNvSpPr>
          <p:nvPr>
            <p:ph type="sldNum" sz="quarter" idx="5"/>
          </p:nvPr>
        </p:nvSpPr>
        <p:spPr/>
        <p:txBody>
          <a:bodyPr/>
          <a:lstStyle/>
          <a:p>
            <a:pPr fontAlgn="auto">
              <a:spcBef>
                <a:spcPts val="0"/>
              </a:spcBef>
              <a:spcAft>
                <a:spcPts val="0"/>
              </a:spcAft>
              <a:defRPr/>
            </a:pPr>
            <a:fld id="{D71EB0F6-7152-4126-8469-ECA92C820A9C}" type="slidenum">
              <a:rPr lang="en-GB">
                <a:solidFill>
                  <a:prstClr val="black"/>
                </a:solidFill>
                <a:latin typeface="Calibri"/>
                <a:cs typeface="+mn-cs"/>
              </a:rPr>
              <a:pPr fontAlgn="auto">
                <a:spcBef>
                  <a:spcPts val="0"/>
                </a:spcBef>
                <a:spcAft>
                  <a:spcPts val="0"/>
                </a:spcAft>
                <a:defRPr/>
              </a:pPr>
              <a:t>19</a:t>
            </a:fld>
            <a:endParaRPr lang="en-GB">
              <a:solidFill>
                <a:prstClr val="black"/>
              </a:solidFill>
              <a:latin typeface="Calibri"/>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lt-L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lt-LT"/>
          </a:p>
        </p:txBody>
      </p:sp>
      <p:sp>
        <p:nvSpPr>
          <p:cNvPr id="4" name="Rectangle 4">
            <a:extLst>
              <a:ext uri="{FF2B5EF4-FFF2-40B4-BE49-F238E27FC236}">
                <a16:creationId xmlns:a16="http://schemas.microsoft.com/office/drawing/2014/main" id="{4C32EB5F-523D-0952-3B55-250F9BCC6263}"/>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5" name="Rectangle 5">
            <a:extLst>
              <a:ext uri="{FF2B5EF4-FFF2-40B4-BE49-F238E27FC236}">
                <a16:creationId xmlns:a16="http://schemas.microsoft.com/office/drawing/2014/main" id="{09FB0545-963B-ED09-BEAC-F7666D6B97F4}"/>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a:extLst>
              <a:ext uri="{FF2B5EF4-FFF2-40B4-BE49-F238E27FC236}">
                <a16:creationId xmlns:a16="http://schemas.microsoft.com/office/drawing/2014/main" id="{7BB7348D-E67D-2A62-9758-CA91BEEEF3B4}"/>
              </a:ext>
            </a:extLst>
          </p:cNvPr>
          <p:cNvSpPr>
            <a:spLocks noGrp="1" noChangeArrowheads="1"/>
          </p:cNvSpPr>
          <p:nvPr>
            <p:ph type="sldNum" sz="quarter" idx="12"/>
          </p:nvPr>
        </p:nvSpPr>
        <p:spPr/>
        <p:txBody>
          <a:bodyPr/>
          <a:lstStyle>
            <a:lvl1pPr>
              <a:defRPr smtClean="0"/>
            </a:lvl1pPr>
          </a:lstStyle>
          <a:p>
            <a:pPr>
              <a:defRPr/>
            </a:pPr>
            <a:fld id="{F0CE2D6F-2EC9-497F-8FAC-E6573A589DB7}" type="slidenum">
              <a:rPr lang="en-US" altLang="en-US"/>
              <a:pPr>
                <a:defRPr/>
              </a:pPr>
              <a:t>‹#›</a:t>
            </a:fld>
            <a:endParaRPr lang="en-US" altLang="en-US"/>
          </a:p>
        </p:txBody>
      </p:sp>
    </p:spTree>
    <p:extLst>
      <p:ext uri="{BB962C8B-B14F-4D97-AF65-F5344CB8AC3E}">
        <p14:creationId xmlns:p14="http://schemas.microsoft.com/office/powerpoint/2010/main" val="726162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Rectangle 4">
            <a:extLst>
              <a:ext uri="{FF2B5EF4-FFF2-40B4-BE49-F238E27FC236}">
                <a16:creationId xmlns:a16="http://schemas.microsoft.com/office/drawing/2014/main" id="{DB5F70C3-2479-0BF4-2F8D-54901F7EFD29}"/>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5" name="Rectangle 5">
            <a:extLst>
              <a:ext uri="{FF2B5EF4-FFF2-40B4-BE49-F238E27FC236}">
                <a16:creationId xmlns:a16="http://schemas.microsoft.com/office/drawing/2014/main" id="{4E0E3322-20E0-87B9-4E59-08CAE6D10124}"/>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a:extLst>
              <a:ext uri="{FF2B5EF4-FFF2-40B4-BE49-F238E27FC236}">
                <a16:creationId xmlns:a16="http://schemas.microsoft.com/office/drawing/2014/main" id="{BC7D0A07-6C3F-5E01-CEAD-C8D1D4F31FBF}"/>
              </a:ext>
            </a:extLst>
          </p:cNvPr>
          <p:cNvSpPr>
            <a:spLocks noGrp="1" noChangeArrowheads="1"/>
          </p:cNvSpPr>
          <p:nvPr>
            <p:ph type="sldNum" sz="quarter" idx="12"/>
          </p:nvPr>
        </p:nvSpPr>
        <p:spPr/>
        <p:txBody>
          <a:bodyPr/>
          <a:lstStyle>
            <a:lvl1pPr>
              <a:defRPr smtClean="0"/>
            </a:lvl1pPr>
          </a:lstStyle>
          <a:p>
            <a:pPr>
              <a:defRPr/>
            </a:pPr>
            <a:fld id="{8B169EB2-3212-4662-B381-91EA70BB1C21}" type="slidenum">
              <a:rPr lang="en-US" altLang="en-US"/>
              <a:pPr>
                <a:defRPr/>
              </a:pPr>
              <a:t>‹#›</a:t>
            </a:fld>
            <a:endParaRPr lang="en-US" altLang="en-US"/>
          </a:p>
        </p:txBody>
      </p:sp>
    </p:spTree>
    <p:extLst>
      <p:ext uri="{BB962C8B-B14F-4D97-AF65-F5344CB8AC3E}">
        <p14:creationId xmlns:p14="http://schemas.microsoft.com/office/powerpoint/2010/main" val="319617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lt-L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Rectangle 4">
            <a:extLst>
              <a:ext uri="{FF2B5EF4-FFF2-40B4-BE49-F238E27FC236}">
                <a16:creationId xmlns:a16="http://schemas.microsoft.com/office/drawing/2014/main" id="{0BFB0FAB-3E94-1217-EA5F-B01CBB5F74C1}"/>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5" name="Rectangle 5">
            <a:extLst>
              <a:ext uri="{FF2B5EF4-FFF2-40B4-BE49-F238E27FC236}">
                <a16:creationId xmlns:a16="http://schemas.microsoft.com/office/drawing/2014/main" id="{0B5845CC-CF12-2BC4-0607-123C16ECAE78}"/>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a:extLst>
              <a:ext uri="{FF2B5EF4-FFF2-40B4-BE49-F238E27FC236}">
                <a16:creationId xmlns:a16="http://schemas.microsoft.com/office/drawing/2014/main" id="{6158A65F-7F84-D845-13E0-2AE89F96E776}"/>
              </a:ext>
            </a:extLst>
          </p:cNvPr>
          <p:cNvSpPr>
            <a:spLocks noGrp="1" noChangeArrowheads="1"/>
          </p:cNvSpPr>
          <p:nvPr>
            <p:ph type="sldNum" sz="quarter" idx="12"/>
          </p:nvPr>
        </p:nvSpPr>
        <p:spPr/>
        <p:txBody>
          <a:bodyPr/>
          <a:lstStyle>
            <a:lvl1pPr>
              <a:defRPr smtClean="0"/>
            </a:lvl1pPr>
          </a:lstStyle>
          <a:p>
            <a:pPr>
              <a:defRPr/>
            </a:pPr>
            <a:fld id="{E3A3F4EE-CE92-47EA-87D1-D598323DF728}" type="slidenum">
              <a:rPr lang="en-US" altLang="en-US"/>
              <a:pPr>
                <a:defRPr/>
              </a:pPr>
              <a:t>‹#›</a:t>
            </a:fld>
            <a:endParaRPr lang="en-US" altLang="en-US"/>
          </a:p>
        </p:txBody>
      </p:sp>
    </p:spTree>
    <p:extLst>
      <p:ext uri="{BB962C8B-B14F-4D97-AF65-F5344CB8AC3E}">
        <p14:creationId xmlns:p14="http://schemas.microsoft.com/office/powerpoint/2010/main" val="4245913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Rectangle 4">
            <a:extLst>
              <a:ext uri="{FF2B5EF4-FFF2-40B4-BE49-F238E27FC236}">
                <a16:creationId xmlns:a16="http://schemas.microsoft.com/office/drawing/2014/main" id="{17EA9B7C-F43A-268E-ED28-4731D69BA98E}"/>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5" name="Rectangle 5">
            <a:extLst>
              <a:ext uri="{FF2B5EF4-FFF2-40B4-BE49-F238E27FC236}">
                <a16:creationId xmlns:a16="http://schemas.microsoft.com/office/drawing/2014/main" id="{40A700FB-F6E3-E201-A666-F361ECDEA2F4}"/>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a:extLst>
              <a:ext uri="{FF2B5EF4-FFF2-40B4-BE49-F238E27FC236}">
                <a16:creationId xmlns:a16="http://schemas.microsoft.com/office/drawing/2014/main" id="{25998C98-3959-3737-012F-70E6EE1A2B4B}"/>
              </a:ext>
            </a:extLst>
          </p:cNvPr>
          <p:cNvSpPr>
            <a:spLocks noGrp="1" noChangeArrowheads="1"/>
          </p:cNvSpPr>
          <p:nvPr>
            <p:ph type="sldNum" sz="quarter" idx="12"/>
          </p:nvPr>
        </p:nvSpPr>
        <p:spPr/>
        <p:txBody>
          <a:bodyPr/>
          <a:lstStyle>
            <a:lvl1pPr>
              <a:defRPr smtClean="0"/>
            </a:lvl1pPr>
          </a:lstStyle>
          <a:p>
            <a:pPr>
              <a:defRPr/>
            </a:pPr>
            <a:fld id="{0AA143D7-A977-4202-859A-0DD42941340D}" type="slidenum">
              <a:rPr lang="en-US" altLang="en-US"/>
              <a:pPr>
                <a:defRPr/>
              </a:pPr>
              <a:t>‹#›</a:t>
            </a:fld>
            <a:endParaRPr lang="en-US" altLang="en-US"/>
          </a:p>
        </p:txBody>
      </p:sp>
    </p:spTree>
    <p:extLst>
      <p:ext uri="{BB962C8B-B14F-4D97-AF65-F5344CB8AC3E}">
        <p14:creationId xmlns:p14="http://schemas.microsoft.com/office/powerpoint/2010/main" val="3069815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lt-L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3A2B4127-2E55-B92E-A31D-1FDBB5928099}"/>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5" name="Rectangle 5">
            <a:extLst>
              <a:ext uri="{FF2B5EF4-FFF2-40B4-BE49-F238E27FC236}">
                <a16:creationId xmlns:a16="http://schemas.microsoft.com/office/drawing/2014/main" id="{7286A1C0-19F6-0CF0-BB72-31CD181F99FE}"/>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Rectangle 6">
            <a:extLst>
              <a:ext uri="{FF2B5EF4-FFF2-40B4-BE49-F238E27FC236}">
                <a16:creationId xmlns:a16="http://schemas.microsoft.com/office/drawing/2014/main" id="{58881F8D-FA4D-F20A-9557-6FCB04143E63}"/>
              </a:ext>
            </a:extLst>
          </p:cNvPr>
          <p:cNvSpPr>
            <a:spLocks noGrp="1" noChangeArrowheads="1"/>
          </p:cNvSpPr>
          <p:nvPr>
            <p:ph type="sldNum" sz="quarter" idx="12"/>
          </p:nvPr>
        </p:nvSpPr>
        <p:spPr/>
        <p:txBody>
          <a:bodyPr/>
          <a:lstStyle>
            <a:lvl1pPr>
              <a:defRPr smtClean="0"/>
            </a:lvl1pPr>
          </a:lstStyle>
          <a:p>
            <a:pPr>
              <a:defRPr/>
            </a:pPr>
            <a:fld id="{7A44E91C-F97A-43A5-8B49-BB1A813A8AE6}" type="slidenum">
              <a:rPr lang="en-US" altLang="en-US"/>
              <a:pPr>
                <a:defRPr/>
              </a:pPr>
              <a:t>‹#›</a:t>
            </a:fld>
            <a:endParaRPr lang="en-US" altLang="en-US"/>
          </a:p>
        </p:txBody>
      </p:sp>
    </p:spTree>
    <p:extLst>
      <p:ext uri="{BB962C8B-B14F-4D97-AF65-F5344CB8AC3E}">
        <p14:creationId xmlns:p14="http://schemas.microsoft.com/office/powerpoint/2010/main" val="2414740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Date Placeholder 4">
            <a:extLst>
              <a:ext uri="{FF2B5EF4-FFF2-40B4-BE49-F238E27FC236}">
                <a16:creationId xmlns:a16="http://schemas.microsoft.com/office/drawing/2014/main" id="{F3DB939A-F1A0-AF5E-B8BD-33AD8AE45339}"/>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6" name="Footer Placeholder 5">
            <a:extLst>
              <a:ext uri="{FF2B5EF4-FFF2-40B4-BE49-F238E27FC236}">
                <a16:creationId xmlns:a16="http://schemas.microsoft.com/office/drawing/2014/main" id="{BC1081F5-0518-E06F-E1EF-FA1EFE2A77F5}"/>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Slide Number Placeholder 6">
            <a:extLst>
              <a:ext uri="{FF2B5EF4-FFF2-40B4-BE49-F238E27FC236}">
                <a16:creationId xmlns:a16="http://schemas.microsoft.com/office/drawing/2014/main" id="{13040C60-8750-926D-6F9F-78440B49573B}"/>
              </a:ext>
            </a:extLst>
          </p:cNvPr>
          <p:cNvSpPr>
            <a:spLocks noGrp="1" noChangeArrowheads="1"/>
          </p:cNvSpPr>
          <p:nvPr>
            <p:ph type="sldNum" sz="quarter" idx="12"/>
          </p:nvPr>
        </p:nvSpPr>
        <p:spPr/>
        <p:txBody>
          <a:bodyPr/>
          <a:lstStyle>
            <a:lvl1pPr>
              <a:defRPr smtClean="0"/>
            </a:lvl1pPr>
          </a:lstStyle>
          <a:p>
            <a:pPr>
              <a:defRPr/>
            </a:pPr>
            <a:fld id="{4300EB4D-CAFD-45AB-BCB8-8BAB46FC4D93}" type="slidenum">
              <a:rPr lang="en-US" altLang="en-US"/>
              <a:pPr>
                <a:defRPr/>
              </a:pPr>
              <a:t>‹#›</a:t>
            </a:fld>
            <a:endParaRPr lang="en-US" altLang="en-US"/>
          </a:p>
        </p:txBody>
      </p:sp>
    </p:spTree>
    <p:extLst>
      <p:ext uri="{BB962C8B-B14F-4D97-AF65-F5344CB8AC3E}">
        <p14:creationId xmlns:p14="http://schemas.microsoft.com/office/powerpoint/2010/main" val="18060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lt-L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7" name="Rectangle 4">
            <a:extLst>
              <a:ext uri="{FF2B5EF4-FFF2-40B4-BE49-F238E27FC236}">
                <a16:creationId xmlns:a16="http://schemas.microsoft.com/office/drawing/2014/main" id="{5B8EA9C6-A173-EE29-8177-9AD64A143BA6}"/>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8" name="Rectangle 5">
            <a:extLst>
              <a:ext uri="{FF2B5EF4-FFF2-40B4-BE49-F238E27FC236}">
                <a16:creationId xmlns:a16="http://schemas.microsoft.com/office/drawing/2014/main" id="{D9DE779D-A817-841D-BCE9-1A670D45DD9A}"/>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9" name="Rectangle 6">
            <a:extLst>
              <a:ext uri="{FF2B5EF4-FFF2-40B4-BE49-F238E27FC236}">
                <a16:creationId xmlns:a16="http://schemas.microsoft.com/office/drawing/2014/main" id="{6ABD1991-2F8F-588F-2FEA-8E284BABF07D}"/>
              </a:ext>
            </a:extLst>
          </p:cNvPr>
          <p:cNvSpPr>
            <a:spLocks noGrp="1" noChangeArrowheads="1"/>
          </p:cNvSpPr>
          <p:nvPr>
            <p:ph type="sldNum" sz="quarter" idx="12"/>
          </p:nvPr>
        </p:nvSpPr>
        <p:spPr/>
        <p:txBody>
          <a:bodyPr/>
          <a:lstStyle>
            <a:lvl1pPr>
              <a:defRPr smtClean="0"/>
            </a:lvl1pPr>
          </a:lstStyle>
          <a:p>
            <a:pPr>
              <a:defRPr/>
            </a:pPr>
            <a:fld id="{FB33BDF5-2245-4CF2-8492-626995935E60}" type="slidenum">
              <a:rPr lang="en-US" altLang="en-US"/>
              <a:pPr>
                <a:defRPr/>
              </a:pPr>
              <a:t>‹#›</a:t>
            </a:fld>
            <a:endParaRPr lang="en-US" altLang="en-US"/>
          </a:p>
        </p:txBody>
      </p:sp>
    </p:spTree>
    <p:extLst>
      <p:ext uri="{BB962C8B-B14F-4D97-AF65-F5344CB8AC3E}">
        <p14:creationId xmlns:p14="http://schemas.microsoft.com/office/powerpoint/2010/main" val="3337759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lt-LT"/>
          </a:p>
        </p:txBody>
      </p:sp>
      <p:sp>
        <p:nvSpPr>
          <p:cNvPr id="3" name="Rectangle 4">
            <a:extLst>
              <a:ext uri="{FF2B5EF4-FFF2-40B4-BE49-F238E27FC236}">
                <a16:creationId xmlns:a16="http://schemas.microsoft.com/office/drawing/2014/main" id="{39EB0F00-178A-4F3B-8C57-3E2511EADA59}"/>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4" name="Rectangle 5">
            <a:extLst>
              <a:ext uri="{FF2B5EF4-FFF2-40B4-BE49-F238E27FC236}">
                <a16:creationId xmlns:a16="http://schemas.microsoft.com/office/drawing/2014/main" id="{3FB46B41-74BF-6177-F59B-670F68D8B6DA}"/>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5" name="Rectangle 6">
            <a:extLst>
              <a:ext uri="{FF2B5EF4-FFF2-40B4-BE49-F238E27FC236}">
                <a16:creationId xmlns:a16="http://schemas.microsoft.com/office/drawing/2014/main" id="{32BC228A-5317-F38F-6116-0B19EF578D71}"/>
              </a:ext>
            </a:extLst>
          </p:cNvPr>
          <p:cNvSpPr>
            <a:spLocks noGrp="1" noChangeArrowheads="1"/>
          </p:cNvSpPr>
          <p:nvPr>
            <p:ph type="sldNum" sz="quarter" idx="12"/>
          </p:nvPr>
        </p:nvSpPr>
        <p:spPr/>
        <p:txBody>
          <a:bodyPr/>
          <a:lstStyle>
            <a:lvl1pPr>
              <a:defRPr smtClean="0"/>
            </a:lvl1pPr>
          </a:lstStyle>
          <a:p>
            <a:pPr>
              <a:defRPr/>
            </a:pPr>
            <a:fld id="{0304022D-F896-4E29-8E90-B0DCCF5AA351}" type="slidenum">
              <a:rPr lang="en-US" altLang="en-US"/>
              <a:pPr>
                <a:defRPr/>
              </a:pPr>
              <a:t>‹#›</a:t>
            </a:fld>
            <a:endParaRPr lang="en-US" altLang="en-US"/>
          </a:p>
        </p:txBody>
      </p:sp>
    </p:spTree>
    <p:extLst>
      <p:ext uri="{BB962C8B-B14F-4D97-AF65-F5344CB8AC3E}">
        <p14:creationId xmlns:p14="http://schemas.microsoft.com/office/powerpoint/2010/main" val="328128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CD19D61-91DF-BD4D-2EC5-1C27410F482F}"/>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3" name="Rectangle 5">
            <a:extLst>
              <a:ext uri="{FF2B5EF4-FFF2-40B4-BE49-F238E27FC236}">
                <a16:creationId xmlns:a16="http://schemas.microsoft.com/office/drawing/2014/main" id="{EE5B157B-CB2B-6FD7-32FF-1D7641F7F6C5}"/>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4" name="Rectangle 6">
            <a:extLst>
              <a:ext uri="{FF2B5EF4-FFF2-40B4-BE49-F238E27FC236}">
                <a16:creationId xmlns:a16="http://schemas.microsoft.com/office/drawing/2014/main" id="{125B73E8-D70C-2FE2-C504-0D7199140FBD}"/>
              </a:ext>
            </a:extLst>
          </p:cNvPr>
          <p:cNvSpPr>
            <a:spLocks noGrp="1" noChangeArrowheads="1"/>
          </p:cNvSpPr>
          <p:nvPr>
            <p:ph type="sldNum" sz="quarter" idx="12"/>
          </p:nvPr>
        </p:nvSpPr>
        <p:spPr/>
        <p:txBody>
          <a:bodyPr/>
          <a:lstStyle>
            <a:lvl1pPr>
              <a:defRPr smtClean="0"/>
            </a:lvl1pPr>
          </a:lstStyle>
          <a:p>
            <a:pPr>
              <a:defRPr/>
            </a:pPr>
            <a:fld id="{B0F55BD9-D067-4B52-8A17-652F622B14C6}" type="slidenum">
              <a:rPr lang="en-US" altLang="en-US"/>
              <a:pPr>
                <a:defRPr/>
              </a:pPr>
              <a:t>‹#›</a:t>
            </a:fld>
            <a:endParaRPr lang="en-US" altLang="en-US"/>
          </a:p>
        </p:txBody>
      </p:sp>
    </p:spTree>
    <p:extLst>
      <p:ext uri="{BB962C8B-B14F-4D97-AF65-F5344CB8AC3E}">
        <p14:creationId xmlns:p14="http://schemas.microsoft.com/office/powerpoint/2010/main" val="96239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lt-L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t-L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9A972205-F62A-E6FE-9FFE-2270FF6B6D88}"/>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6" name="Footer Placeholder 5">
            <a:extLst>
              <a:ext uri="{FF2B5EF4-FFF2-40B4-BE49-F238E27FC236}">
                <a16:creationId xmlns:a16="http://schemas.microsoft.com/office/drawing/2014/main" id="{B672E0D3-AD45-01B6-EACD-D66D24E84D4D}"/>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Slide Number Placeholder 6">
            <a:extLst>
              <a:ext uri="{FF2B5EF4-FFF2-40B4-BE49-F238E27FC236}">
                <a16:creationId xmlns:a16="http://schemas.microsoft.com/office/drawing/2014/main" id="{3EEAC6F4-1550-CB05-F0F2-D75952219D5E}"/>
              </a:ext>
            </a:extLst>
          </p:cNvPr>
          <p:cNvSpPr>
            <a:spLocks noGrp="1" noChangeArrowheads="1"/>
          </p:cNvSpPr>
          <p:nvPr>
            <p:ph type="sldNum" sz="quarter" idx="12"/>
          </p:nvPr>
        </p:nvSpPr>
        <p:spPr/>
        <p:txBody>
          <a:bodyPr/>
          <a:lstStyle>
            <a:lvl1pPr>
              <a:defRPr smtClean="0"/>
            </a:lvl1pPr>
          </a:lstStyle>
          <a:p>
            <a:pPr>
              <a:defRPr/>
            </a:pPr>
            <a:fld id="{B01FCFFE-0D98-4851-8467-BD5718480E61}" type="slidenum">
              <a:rPr lang="en-US" altLang="en-US"/>
              <a:pPr>
                <a:defRPr/>
              </a:pPr>
              <a:t>‹#›</a:t>
            </a:fld>
            <a:endParaRPr lang="en-US" altLang="en-US"/>
          </a:p>
        </p:txBody>
      </p:sp>
    </p:spTree>
    <p:extLst>
      <p:ext uri="{BB962C8B-B14F-4D97-AF65-F5344CB8AC3E}">
        <p14:creationId xmlns:p14="http://schemas.microsoft.com/office/powerpoint/2010/main" val="245949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lt-L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lt-LT"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BD7A69F-CBEA-E1FF-552C-AEBF992916B5}"/>
              </a:ext>
            </a:extLst>
          </p:cNvPr>
          <p:cNvSpPr>
            <a:spLocks noGrp="1" noChangeArrowheads="1"/>
          </p:cNvSpPr>
          <p:nvPr>
            <p:ph type="dt" sz="half" idx="10"/>
          </p:nvPr>
        </p:nvSpPr>
        <p:spPr/>
        <p:txBody>
          <a:bodyPr/>
          <a:lstStyle>
            <a:lvl1pPr fontAlgn="auto">
              <a:spcBef>
                <a:spcPts val="0"/>
              </a:spcBef>
              <a:spcAft>
                <a:spcPts val="0"/>
              </a:spcAft>
              <a:defRPr/>
            </a:lvl1pPr>
          </a:lstStyle>
          <a:p>
            <a:pPr>
              <a:defRPr/>
            </a:pPr>
            <a:r>
              <a:rPr lang="lt-LT"/>
              <a:t>2012-05-24</a:t>
            </a:r>
            <a:endParaRPr lang="en-US"/>
          </a:p>
        </p:txBody>
      </p:sp>
      <p:sp>
        <p:nvSpPr>
          <p:cNvPr id="6" name="Footer Placeholder 5">
            <a:extLst>
              <a:ext uri="{FF2B5EF4-FFF2-40B4-BE49-F238E27FC236}">
                <a16:creationId xmlns:a16="http://schemas.microsoft.com/office/drawing/2014/main" id="{5B46E564-E808-BBF8-C216-4FD14A969868}"/>
              </a:ext>
            </a:extLst>
          </p:cNvPr>
          <p:cNvSpPr>
            <a:spLocks noGrp="1" noChangeArrowheads="1"/>
          </p:cNvSpPr>
          <p:nvPr>
            <p:ph type="ftr" sz="quarter" idx="11"/>
          </p:nvPr>
        </p:nvSpPr>
        <p:spPr/>
        <p:txBody>
          <a:bodyPr/>
          <a:lstStyle>
            <a:lvl1pPr fontAlgn="auto">
              <a:spcBef>
                <a:spcPts val="0"/>
              </a:spcBef>
              <a:spcAft>
                <a:spcPts val="0"/>
              </a:spcAft>
              <a:defRPr/>
            </a:lvl1pPr>
          </a:lstStyle>
          <a:p>
            <a:pPr>
              <a:defRPr/>
            </a:pPr>
            <a:endParaRPr lang="en-US"/>
          </a:p>
        </p:txBody>
      </p:sp>
      <p:sp>
        <p:nvSpPr>
          <p:cNvPr id="7" name="Slide Number Placeholder 6">
            <a:extLst>
              <a:ext uri="{FF2B5EF4-FFF2-40B4-BE49-F238E27FC236}">
                <a16:creationId xmlns:a16="http://schemas.microsoft.com/office/drawing/2014/main" id="{52B27AE9-9E29-DA4B-7BD5-8AF353546B71}"/>
              </a:ext>
            </a:extLst>
          </p:cNvPr>
          <p:cNvSpPr>
            <a:spLocks noGrp="1" noChangeArrowheads="1"/>
          </p:cNvSpPr>
          <p:nvPr>
            <p:ph type="sldNum" sz="quarter" idx="12"/>
          </p:nvPr>
        </p:nvSpPr>
        <p:spPr/>
        <p:txBody>
          <a:bodyPr/>
          <a:lstStyle>
            <a:lvl1pPr>
              <a:defRPr smtClean="0"/>
            </a:lvl1pPr>
          </a:lstStyle>
          <a:p>
            <a:pPr>
              <a:defRPr/>
            </a:pPr>
            <a:fld id="{93F54951-C0B1-48BF-ABEC-18522E79499D}" type="slidenum">
              <a:rPr lang="en-US" altLang="en-US"/>
              <a:pPr>
                <a:defRPr/>
              </a:pPr>
              <a:t>‹#›</a:t>
            </a:fld>
            <a:endParaRPr lang="en-US" altLang="en-US"/>
          </a:p>
        </p:txBody>
      </p:sp>
    </p:spTree>
    <p:extLst>
      <p:ext uri="{BB962C8B-B14F-4D97-AF65-F5344CB8AC3E}">
        <p14:creationId xmlns:p14="http://schemas.microsoft.com/office/powerpoint/2010/main" val="2983780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C158AA3-4A13-473D-F611-0610440B4F5E}"/>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lt-LT"/>
              <a:t>Click to edit Master title style</a:t>
            </a:r>
          </a:p>
        </p:txBody>
      </p:sp>
      <p:sp>
        <p:nvSpPr>
          <p:cNvPr id="1027" name="Rectangle 3">
            <a:extLst>
              <a:ext uri="{FF2B5EF4-FFF2-40B4-BE49-F238E27FC236}">
                <a16:creationId xmlns:a16="http://schemas.microsoft.com/office/drawing/2014/main" id="{8C276BC2-D2F6-2B8E-E903-B7FBEF5BA9E7}"/>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lt-LT"/>
              <a:t>Click to edit Master text styles</a:t>
            </a:r>
          </a:p>
          <a:p>
            <a:pPr lvl="1"/>
            <a:r>
              <a:rPr lang="en-US" altLang="lt-LT"/>
              <a:t>Second level</a:t>
            </a:r>
          </a:p>
          <a:p>
            <a:pPr lvl="2"/>
            <a:r>
              <a:rPr lang="en-US" altLang="lt-LT"/>
              <a:t>Third level</a:t>
            </a:r>
          </a:p>
          <a:p>
            <a:pPr lvl="3"/>
            <a:r>
              <a:rPr lang="en-US" altLang="lt-LT"/>
              <a:t>Fourth level</a:t>
            </a:r>
          </a:p>
          <a:p>
            <a:pPr lvl="4"/>
            <a:r>
              <a:rPr lang="en-US" altLang="lt-LT"/>
              <a:t>Fifth level</a:t>
            </a:r>
          </a:p>
        </p:txBody>
      </p:sp>
      <p:sp>
        <p:nvSpPr>
          <p:cNvPr id="1028" name="Rectangle 4">
            <a:extLst>
              <a:ext uri="{FF2B5EF4-FFF2-40B4-BE49-F238E27FC236}">
                <a16:creationId xmlns:a16="http://schemas.microsoft.com/office/drawing/2014/main" id="{FB9E8C4E-6A99-C3A8-5B89-6B92172336AE}"/>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solidFill>
                  <a:srgbClr val="000000"/>
                </a:solidFill>
                <a:latin typeface="Arial" charset="0"/>
                <a:cs typeface="+mn-cs"/>
              </a:defRPr>
            </a:lvl1pPr>
          </a:lstStyle>
          <a:p>
            <a:pPr>
              <a:defRPr/>
            </a:pPr>
            <a:r>
              <a:rPr lang="lt-LT"/>
              <a:t>2012-05-24</a:t>
            </a:r>
            <a:endParaRPr lang="en-US"/>
          </a:p>
        </p:txBody>
      </p:sp>
      <p:sp>
        <p:nvSpPr>
          <p:cNvPr id="1029" name="Rectangle 5">
            <a:extLst>
              <a:ext uri="{FF2B5EF4-FFF2-40B4-BE49-F238E27FC236}">
                <a16:creationId xmlns:a16="http://schemas.microsoft.com/office/drawing/2014/main" id="{0F75A46C-1B26-81B4-D6F1-C66000719294}"/>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rgbClr val="000000"/>
                </a:solidFill>
                <a:latin typeface="Arial" charset="0"/>
                <a:cs typeface="+mn-cs"/>
              </a:defRPr>
            </a:lvl1pPr>
          </a:lstStyle>
          <a:p>
            <a:pPr>
              <a:defRPr/>
            </a:pPr>
            <a:endParaRPr lang="en-US"/>
          </a:p>
        </p:txBody>
      </p:sp>
      <p:sp>
        <p:nvSpPr>
          <p:cNvPr id="1030" name="Rectangle 6">
            <a:extLst>
              <a:ext uri="{FF2B5EF4-FFF2-40B4-BE49-F238E27FC236}">
                <a16:creationId xmlns:a16="http://schemas.microsoft.com/office/drawing/2014/main" id="{B1842328-DD45-C565-1D6D-FB1EB3CF1E3B}"/>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solidFill>
                  <a:srgbClr val="000000"/>
                </a:solidFill>
              </a:defRPr>
            </a:lvl1pPr>
          </a:lstStyle>
          <a:p>
            <a:pPr>
              <a:defRPr/>
            </a:pPr>
            <a:fld id="{53C7A3A7-D8A4-4FE1-85CB-52540888383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53" r:id="rId1"/>
    <p:sldLayoutId id="2147484454" r:id="rId2"/>
    <p:sldLayoutId id="2147484455" r:id="rId3"/>
    <p:sldLayoutId id="2147484456" r:id="rId4"/>
    <p:sldLayoutId id="2147484457" r:id="rId5"/>
    <p:sldLayoutId id="2147484458" r:id="rId6"/>
    <p:sldLayoutId id="2147484459" r:id="rId7"/>
    <p:sldLayoutId id="2147484460" r:id="rId8"/>
    <p:sldLayoutId id="2147484461" r:id="rId9"/>
    <p:sldLayoutId id="2147484462" r:id="rId10"/>
    <p:sldLayoutId id="214748446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5">
            <a:extLst>
              <a:ext uri="{FF2B5EF4-FFF2-40B4-BE49-F238E27FC236}">
                <a16:creationId xmlns:a16="http://schemas.microsoft.com/office/drawing/2014/main" id="{F6767888-6D41-4600-4166-86BA72FCB572}"/>
              </a:ext>
            </a:extLst>
          </p:cNvPr>
          <p:cNvSpPr txBox="1">
            <a:spLocks noChangeArrowheads="1"/>
          </p:cNvSpPr>
          <p:nvPr/>
        </p:nvSpPr>
        <p:spPr bwMode="auto">
          <a:xfrm>
            <a:off x="304800" y="1828800"/>
            <a:ext cx="86868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None/>
            </a:pPr>
            <a:r>
              <a:rPr lang="lt-LT" altLang="lt-LT" sz="4000" b="1">
                <a:solidFill>
                  <a:srgbClr val="000066"/>
                </a:solidFill>
                <a:latin typeface="Arial"/>
                <a:cs typeface="Arial"/>
              </a:rPr>
              <a:t>TIESIOGINIŲ IŠMOKŲ PARAMOS SCHEMOS 2023 M. </a:t>
            </a:r>
            <a:endParaRPr lang="lt-LT" altLang="lt-LT" sz="4000" b="1">
              <a:solidFill>
                <a:srgbClr val="000066"/>
              </a:solidFill>
            </a:endParaRPr>
          </a:p>
          <a:p>
            <a:pPr algn="ctr" eaLnBrk="1" hangingPunct="1">
              <a:spcBef>
                <a:spcPct val="0"/>
              </a:spcBef>
              <a:buFontTx/>
              <a:buNone/>
            </a:pPr>
            <a:endParaRPr lang="lt-LT" altLang="lt-LT" sz="2000" b="1">
              <a:solidFill>
                <a:srgbClr val="000066"/>
              </a:solidFill>
            </a:endParaRPr>
          </a:p>
          <a:p>
            <a:pPr algn="ctr" eaLnBrk="1" hangingPunct="1">
              <a:spcBef>
                <a:spcPct val="0"/>
              </a:spcBef>
              <a:buFontTx/>
              <a:buNone/>
            </a:pPr>
            <a:endParaRPr lang="lt-LT" altLang="lt-LT" sz="2000" b="1">
              <a:solidFill>
                <a:srgbClr val="000066"/>
              </a:solidFill>
            </a:endParaRPr>
          </a:p>
          <a:p>
            <a:pPr algn="ctr" eaLnBrk="1" hangingPunct="1">
              <a:spcBef>
                <a:spcPct val="0"/>
              </a:spcBef>
              <a:buFontTx/>
              <a:buNone/>
            </a:pPr>
            <a:endParaRPr lang="lt-LT" altLang="lt-LT" sz="2000" b="1">
              <a:solidFill>
                <a:srgbClr val="000066"/>
              </a:solidFill>
            </a:endParaRPr>
          </a:p>
          <a:p>
            <a:pPr algn="ctr" eaLnBrk="1" hangingPunct="1">
              <a:spcBef>
                <a:spcPct val="0"/>
              </a:spcBef>
              <a:buFontTx/>
              <a:buNone/>
            </a:pPr>
            <a:r>
              <a:rPr lang="lt-LT" altLang="lt-LT" sz="2000" b="1">
                <a:solidFill>
                  <a:srgbClr val="000066"/>
                </a:solidFill>
                <a:latin typeface="Arial"/>
                <a:cs typeface="Arial"/>
              </a:rPr>
              <a:t>Žemės ūkio ministerijos</a:t>
            </a:r>
          </a:p>
          <a:p>
            <a:pPr algn="ctr" eaLnBrk="1" hangingPunct="1">
              <a:spcBef>
                <a:spcPct val="0"/>
              </a:spcBef>
              <a:buFontTx/>
              <a:buNone/>
            </a:pPr>
            <a:r>
              <a:rPr lang="lt-LT" altLang="lt-LT" sz="2000" b="1">
                <a:solidFill>
                  <a:srgbClr val="000066"/>
                </a:solidFill>
                <a:latin typeface="Arial"/>
                <a:cs typeface="Arial"/>
              </a:rPr>
              <a:t>Europos Sąjungos reikalų ir paramos politikos departamento</a:t>
            </a:r>
          </a:p>
          <a:p>
            <a:pPr algn="ctr" eaLnBrk="1" hangingPunct="1">
              <a:spcBef>
                <a:spcPct val="0"/>
              </a:spcBef>
              <a:buFontTx/>
              <a:buNone/>
            </a:pPr>
            <a:r>
              <a:rPr lang="lt-LT" altLang="lt-LT" sz="2000" b="1">
                <a:solidFill>
                  <a:srgbClr val="000066"/>
                </a:solidFill>
                <a:latin typeface="Arial"/>
                <a:cs typeface="Arial"/>
              </a:rPr>
              <a:t>Išmokų už plotus skyrius</a:t>
            </a:r>
          </a:p>
          <a:p>
            <a:pPr algn="ctr" eaLnBrk="1" hangingPunct="1">
              <a:spcBef>
                <a:spcPct val="0"/>
              </a:spcBef>
              <a:buNone/>
            </a:pPr>
            <a:r>
              <a:rPr lang="lt-LT" altLang="lt-LT" sz="2000" b="1">
                <a:solidFill>
                  <a:srgbClr val="000066"/>
                </a:solidFill>
                <a:latin typeface="Arial"/>
                <a:cs typeface="Arial"/>
              </a:rPr>
              <a:t>2022 m. gruodžio mėn.</a:t>
            </a:r>
            <a:endParaRPr lang="lt-LT" altLang="lt-LT" sz="2000">
              <a:solidFill>
                <a:srgbClr val="000066"/>
              </a:solidFill>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TextBox 9">
            <a:extLst>
              <a:ext uri="{FF2B5EF4-FFF2-40B4-BE49-F238E27FC236}">
                <a16:creationId xmlns:a16="http://schemas.microsoft.com/office/drawing/2014/main" id="{612BF62F-78A6-F064-01CB-96F67F674F8C}"/>
              </a:ext>
            </a:extLst>
          </p:cNvPr>
          <p:cNvSpPr txBox="1">
            <a:spLocks noChangeArrowheads="1"/>
          </p:cNvSpPr>
          <p:nvPr/>
        </p:nvSpPr>
        <p:spPr bwMode="auto">
          <a:xfrm>
            <a:off x="160880" y="5561440"/>
            <a:ext cx="872122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defTabSz="685800">
              <a:defRPr>
                <a:solidFill>
                  <a:schemeClr val="tx1"/>
                </a:solidFill>
                <a:latin typeface="Arial" panose="020B0604020202020204" pitchFamily="34" charset="0"/>
                <a:cs typeface="Arial" panose="020B0604020202020204" pitchFamily="34" charset="0"/>
              </a:defRPr>
            </a:lvl1pPr>
            <a:lvl2pPr marL="742950" indent="-285750" defTabSz="685800">
              <a:defRPr>
                <a:solidFill>
                  <a:schemeClr val="tx1"/>
                </a:solidFill>
                <a:latin typeface="Arial" panose="020B0604020202020204" pitchFamily="34" charset="0"/>
                <a:cs typeface="Arial" panose="020B0604020202020204" pitchFamily="34" charset="0"/>
              </a:defRPr>
            </a:lvl2pPr>
            <a:lvl3pPr marL="1143000" indent="-228600" defTabSz="685800">
              <a:defRPr>
                <a:solidFill>
                  <a:schemeClr val="tx1"/>
                </a:solidFill>
                <a:latin typeface="Arial" panose="020B0604020202020204" pitchFamily="34" charset="0"/>
                <a:cs typeface="Arial" panose="020B0604020202020204" pitchFamily="34" charset="0"/>
              </a:defRPr>
            </a:lvl3pPr>
            <a:lvl4pPr marL="1600200" indent="-228600" defTabSz="685800">
              <a:defRPr>
                <a:solidFill>
                  <a:schemeClr val="tx1"/>
                </a:solidFill>
                <a:latin typeface="Arial" panose="020B0604020202020204" pitchFamily="34" charset="0"/>
                <a:cs typeface="Arial" panose="020B0604020202020204" pitchFamily="34" charset="0"/>
              </a:defRPr>
            </a:lvl4pPr>
            <a:lvl5pPr marL="2057400" indent="-228600" defTabSz="685800">
              <a:defRPr>
                <a:solidFill>
                  <a:schemeClr val="tx1"/>
                </a:solidFill>
                <a:latin typeface="Arial" panose="020B0604020202020204" pitchFamily="34" charset="0"/>
                <a:cs typeface="Arial" panose="020B0604020202020204" pitchFamily="34" charset="0"/>
              </a:defRPr>
            </a:lvl5pPr>
            <a:lvl6pPr marL="25146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6858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spcBef>
                <a:spcPct val="20000"/>
              </a:spcBef>
            </a:pPr>
            <a:r>
              <a:rPr lang="lt-LT" altLang="en-US" sz="1600">
                <a:latin typeface="Arial"/>
                <a:cs typeface="Arial"/>
              </a:rPr>
              <a:t>* Netaikoma iki 10 ha arba jei daugiau kaip 75 proc. ariamosios žemės naudojama žolei ar jos pašarams, pūdymui, ankštiniams augalams, arba jei daugiau kaip 75 proc. deklaruotos žemės yra daugiametės pievos arba jei ūkis renkasi tik negamybines veiklas</a:t>
            </a:r>
            <a:endParaRPr lang="en-US"/>
          </a:p>
        </p:txBody>
      </p:sp>
      <p:sp>
        <p:nvSpPr>
          <p:cNvPr id="18" name="TextBox 17">
            <a:extLst>
              <a:ext uri="{FF2B5EF4-FFF2-40B4-BE49-F238E27FC236}">
                <a16:creationId xmlns:a16="http://schemas.microsoft.com/office/drawing/2014/main" id="{AC63C3A6-762D-1D15-DCF7-C56E542A9A99}"/>
              </a:ext>
            </a:extLst>
          </p:cNvPr>
          <p:cNvSpPr txBox="1"/>
          <p:nvPr/>
        </p:nvSpPr>
        <p:spPr>
          <a:xfrm>
            <a:off x="3973490" y="1043471"/>
            <a:ext cx="5023352" cy="4672048"/>
          </a:xfrm>
          <a:prstGeom prst="rect">
            <a:avLst/>
          </a:prstGeom>
          <a:noFill/>
        </p:spPr>
        <p:txBody>
          <a:bodyPr wrap="square" lIns="91440" tIns="45720" rIns="91440" bIns="45720" anchor="t">
            <a:spAutoFit/>
          </a:bodyPr>
          <a:lstStyle/>
          <a:p>
            <a:pPr algn="just" defTabSz="685800">
              <a:defRPr/>
            </a:pPr>
            <a:r>
              <a:rPr lang="lt-LT" sz="1600" b="1">
                <a:latin typeface="Arial"/>
                <a:cs typeface="Arial"/>
              </a:rPr>
              <a:t>Gamybinės veiklos:</a:t>
            </a:r>
          </a:p>
          <a:p>
            <a:pPr algn="just" defTabSz="685800">
              <a:defRPr/>
            </a:pPr>
            <a:r>
              <a:rPr lang="lt-LT" sz="1600">
                <a:latin typeface="Arial"/>
                <a:cs typeface="Arial"/>
              </a:rPr>
              <a:t>Augalų kaita, Tarpiniai pasėliai, Sertifikuotos sėklos naudojimas, Neariminės tausojamosios žemdirbystės technologijos</a:t>
            </a:r>
          </a:p>
          <a:p>
            <a:pPr algn="just" defTabSz="685800">
              <a:defRPr/>
            </a:pPr>
            <a:r>
              <a:rPr lang="lt-LT" sz="1600">
                <a:latin typeface="Arial"/>
                <a:cs typeface="Arial"/>
              </a:rPr>
              <a:t>Pareiškėjas laisvanoriškai renkasi </a:t>
            </a:r>
            <a:r>
              <a:rPr lang="lt-LT" sz="1600" b="1">
                <a:latin typeface="Arial"/>
                <a:cs typeface="Arial"/>
              </a:rPr>
              <a:t>bent 2 veiklas*</a:t>
            </a:r>
          </a:p>
          <a:p>
            <a:pPr algn="just" defTabSz="685800">
              <a:defRPr/>
            </a:pPr>
            <a:r>
              <a:rPr lang="lt-LT" sz="1600">
                <a:latin typeface="Arial"/>
                <a:cs typeface="Arial"/>
              </a:rPr>
              <a:t>*Ekologiniai ūkiai gali rinktis </a:t>
            </a:r>
            <a:r>
              <a:rPr lang="lt-LT" sz="1600" b="1">
                <a:latin typeface="Arial"/>
                <a:cs typeface="Arial"/>
              </a:rPr>
              <a:t>ne daugiau 2 veiklų </a:t>
            </a:r>
            <a:r>
              <a:rPr lang="lt-LT" sz="1600">
                <a:latin typeface="Arial"/>
                <a:cs typeface="Arial"/>
              </a:rPr>
              <a:t>(išskyrus veiklą  Sertifikuotos sėklos naudojimas)</a:t>
            </a:r>
          </a:p>
          <a:p>
            <a:pPr algn="just" defTabSz="685800">
              <a:defRPr/>
            </a:pPr>
            <a:endParaRPr lang="lt-LT" sz="800">
              <a:latin typeface="Arial"/>
              <a:cs typeface="Arial"/>
            </a:endParaRPr>
          </a:p>
          <a:p>
            <a:pPr algn="just" defTabSz="685800">
              <a:spcBef>
                <a:spcPct val="20000"/>
              </a:spcBef>
              <a:defRPr/>
            </a:pPr>
            <a:r>
              <a:rPr lang="lt-LT" sz="1600" b="1">
                <a:latin typeface="Arial"/>
                <a:cs typeface="Arial"/>
              </a:rPr>
              <a:t>Negamybinės veiklos:</a:t>
            </a:r>
            <a:endParaRPr lang="en-US" sz="1600">
              <a:latin typeface="Arial"/>
              <a:cs typeface="Arial"/>
            </a:endParaRPr>
          </a:p>
          <a:p>
            <a:pPr algn="just" defTabSz="685800">
              <a:spcBef>
                <a:spcPct val="20000"/>
              </a:spcBef>
              <a:defRPr/>
            </a:pPr>
            <a:r>
              <a:rPr lang="lt-LT" sz="1600">
                <a:latin typeface="Arial"/>
                <a:cs typeface="Arial"/>
              </a:rPr>
              <a:t>Kraštovaizdžio elementų priežiūra, Trumpaamžių medingųjų augalų juostos, Daugiamečių žolių juostos, ir ekologinės sistemos Ariamųjų durpžemių keitimas pievomis, Eroduotos žemės keitimas pievomis. Įskaitomas žaliasis pūdymas pagal GAAB8.</a:t>
            </a:r>
            <a:endParaRPr lang="en-US" sz="1600">
              <a:latin typeface="Arial"/>
              <a:cs typeface="Arial"/>
            </a:endParaRPr>
          </a:p>
          <a:p>
            <a:pPr algn="just" defTabSz="685800">
              <a:spcBef>
                <a:spcPct val="20000"/>
              </a:spcBef>
              <a:defRPr/>
            </a:pPr>
            <a:r>
              <a:rPr lang="lt-LT" sz="1600">
                <a:latin typeface="Arial"/>
                <a:cs typeface="Arial"/>
              </a:rPr>
              <a:t>Pareiškėjas privalomai renkasi vieną ar kelias veiklas/ekologines sistemas ir jai (joms) skiria </a:t>
            </a:r>
            <a:r>
              <a:rPr lang="lt-LT" sz="1600" b="1">
                <a:latin typeface="Arial"/>
                <a:cs typeface="Arial"/>
              </a:rPr>
              <a:t>ne mažiau kaip  5 proc. </a:t>
            </a:r>
            <a:r>
              <a:rPr lang="lt-LT" sz="1600">
                <a:latin typeface="Arial"/>
                <a:cs typeface="Arial"/>
              </a:rPr>
              <a:t>deklaruotos ariamosios žemės</a:t>
            </a:r>
            <a:endParaRPr lang="en-US" sz="1600">
              <a:latin typeface="Arial"/>
              <a:cs typeface="Arial"/>
            </a:endParaRPr>
          </a:p>
        </p:txBody>
      </p:sp>
      <p:sp>
        <p:nvSpPr>
          <p:cNvPr id="31759" name="Pavadinimas 1">
            <a:extLst>
              <a:ext uri="{FF2B5EF4-FFF2-40B4-BE49-F238E27FC236}">
                <a16:creationId xmlns:a16="http://schemas.microsoft.com/office/drawing/2014/main" id="{D1F1D658-8BA8-7B86-BD42-29E666883E1F}"/>
              </a:ext>
            </a:extLst>
          </p:cNvPr>
          <p:cNvSpPr txBox="1">
            <a:spLocks noChangeArrowheads="1"/>
          </p:cNvSpPr>
          <p:nvPr/>
        </p:nvSpPr>
        <p:spPr bwMode="auto">
          <a:xfrm>
            <a:off x="1144983" y="344023"/>
            <a:ext cx="7996148" cy="651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b"/>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90000"/>
              </a:lnSpc>
            </a:pPr>
            <a:r>
              <a:rPr lang="lt-LT" altLang="lt-LT" sz="2000" b="1">
                <a:solidFill>
                  <a:srgbClr val="000066"/>
                </a:solidFill>
                <a:latin typeface="Arial"/>
                <a:cs typeface="Arial"/>
              </a:rPr>
              <a:t>„VEIKLOS ARIAMOJOJE ŽEMĖJE“ VEIKSMINGUMAS IR EFEKTYVUMAS*</a:t>
            </a:r>
            <a:endParaRPr lang="en-US"/>
          </a:p>
        </p:txBody>
      </p:sp>
      <p:sp>
        <p:nvSpPr>
          <p:cNvPr id="20" name="TextBox 19">
            <a:extLst>
              <a:ext uri="{FF2B5EF4-FFF2-40B4-BE49-F238E27FC236}">
                <a16:creationId xmlns:a16="http://schemas.microsoft.com/office/drawing/2014/main" id="{59702972-B005-7508-53A6-94C5ED2A6F60}"/>
              </a:ext>
            </a:extLst>
          </p:cNvPr>
          <p:cNvSpPr txBox="1"/>
          <p:nvPr/>
        </p:nvSpPr>
        <p:spPr>
          <a:xfrm>
            <a:off x="107718" y="1243697"/>
            <a:ext cx="3263446" cy="4031873"/>
          </a:xfrm>
          <a:prstGeom prst="rect">
            <a:avLst/>
          </a:prstGeom>
          <a:noFill/>
        </p:spPr>
        <p:txBody>
          <a:bodyPr wrap="square" lIns="91440" tIns="45720" rIns="91440" bIns="45720" anchor="t">
            <a:spAutoFit/>
          </a:bodyPr>
          <a:lstStyle/>
          <a:p>
            <a:pPr algn="just">
              <a:defRPr/>
            </a:pPr>
            <a:r>
              <a:rPr lang="lt-LT" sz="1600">
                <a:latin typeface="Arial"/>
                <a:cs typeface="Arial"/>
              </a:rPr>
              <a:t>Pareiškėjai, norėdami dalyvauti kompleksinėje ekologinėje sistemoje, privalo pasirinkti </a:t>
            </a:r>
            <a:r>
              <a:rPr lang="lt-LT" sz="1600" b="1">
                <a:latin typeface="Arial"/>
                <a:cs typeface="Arial"/>
              </a:rPr>
              <a:t>bent 3 veiklas,</a:t>
            </a:r>
            <a:r>
              <a:rPr lang="lt-LT" sz="1600">
                <a:latin typeface="Arial"/>
                <a:cs typeface="Arial"/>
              </a:rPr>
              <a:t> mažiausiai </a:t>
            </a:r>
            <a:r>
              <a:rPr lang="lt-LT" sz="1600" b="1">
                <a:latin typeface="Arial"/>
                <a:cs typeface="Arial"/>
              </a:rPr>
              <a:t>viena iš jų – negamybinė</a:t>
            </a:r>
            <a:r>
              <a:rPr lang="lt-LT" sz="1600">
                <a:latin typeface="Arial"/>
                <a:cs typeface="Arial"/>
              </a:rPr>
              <a:t> (jai skiriant </a:t>
            </a:r>
            <a:r>
              <a:rPr lang="lt-LT" sz="1600" b="1">
                <a:latin typeface="Arial"/>
                <a:cs typeface="Arial"/>
              </a:rPr>
              <a:t>ne mažiau kaip 5 proc.</a:t>
            </a:r>
            <a:r>
              <a:rPr lang="lt-LT" sz="1600">
                <a:latin typeface="Arial"/>
                <a:cs typeface="Arial"/>
              </a:rPr>
              <a:t> deklaruotos ariamosios žemės)</a:t>
            </a:r>
            <a:endParaRPr lang="lt-LT" sz="1600">
              <a:ea typeface="Calibri"/>
              <a:cs typeface="Calibri"/>
            </a:endParaRPr>
          </a:p>
          <a:p>
            <a:pPr algn="just">
              <a:defRPr/>
            </a:pPr>
            <a:endParaRPr lang="lt-LT" sz="1600">
              <a:latin typeface="Arial"/>
              <a:cs typeface="Arial"/>
            </a:endParaRPr>
          </a:p>
          <a:p>
            <a:pPr algn="just">
              <a:defRPr/>
            </a:pPr>
            <a:r>
              <a:rPr lang="lt-LT" sz="1600">
                <a:latin typeface="Arial"/>
                <a:cs typeface="Arial"/>
              </a:rPr>
              <a:t>3 veiklų sąlyga netaikoma, jei pareiškėjas renkasi tik iš šių negamybinių veiklų – Kraštovaizdžio elementų priežiūra, Trumpaamžių medingųjų augalų juostos, Daugiamečių žolių juostos</a:t>
            </a:r>
          </a:p>
        </p:txBody>
      </p:sp>
      <p:sp>
        <p:nvSpPr>
          <p:cNvPr id="2" name="Rodyklė: dryžuota dešinėn 1">
            <a:extLst>
              <a:ext uri="{FF2B5EF4-FFF2-40B4-BE49-F238E27FC236}">
                <a16:creationId xmlns:a16="http://schemas.microsoft.com/office/drawing/2014/main" id="{ECA45478-5953-C7D7-11FF-B047B47689D8}"/>
              </a:ext>
            </a:extLst>
          </p:cNvPr>
          <p:cNvSpPr/>
          <p:nvPr/>
        </p:nvSpPr>
        <p:spPr>
          <a:xfrm>
            <a:off x="3413451" y="2246094"/>
            <a:ext cx="520700" cy="1528763"/>
          </a:xfrm>
          <a:prstGeom prst="stripedRight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lt-LT" sz="1350">
              <a:cs typeface="Arial" panose="020B0604020202020204" pitchFamily="34" charset="0"/>
            </a:endParaRPr>
          </a:p>
        </p:txBody>
      </p:sp>
      <p:sp>
        <p:nvSpPr>
          <p:cNvPr id="5" name="Slide Number Placeholder 3">
            <a:extLst>
              <a:ext uri="{FF2B5EF4-FFF2-40B4-BE49-F238E27FC236}">
                <a16:creationId xmlns:a16="http://schemas.microsoft.com/office/drawing/2014/main" id="{5D5B0A0A-C7BE-A3CD-6553-EA4EDB56CEDE}"/>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10</a:t>
            </a:fld>
            <a:endParaRPr lang="en-US" altLang="en-US" sz="14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39FC990D-8829-B33B-CB64-5A67388EB06A}"/>
              </a:ext>
            </a:extLst>
          </p:cNvPr>
          <p:cNvSpPr txBox="1"/>
          <p:nvPr/>
        </p:nvSpPr>
        <p:spPr>
          <a:xfrm>
            <a:off x="282037" y="875850"/>
            <a:ext cx="8681046" cy="5016758"/>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Saugoti dirvožemį ir gerinti jo kokybę. Parama už kasmet taikomą ne mažiau kaip 4 augalų, iš kurių bent vienas yra dirvą gerinančių augalų rūšies, kaitą pagal šią veiklą deklaruotame plote</a:t>
            </a:r>
            <a:endParaRPr lang="en-US" sz="1600"/>
          </a:p>
          <a:p>
            <a:pPr marL="0" indent="228600" algn="just"/>
            <a:endParaRPr lang="lt-LT" sz="1600">
              <a:latin typeface="+mn-lt"/>
              <a:cs typeface="Arial"/>
            </a:endParaRPr>
          </a:p>
          <a:p>
            <a:pPr marL="0" indent="0" algn="just"/>
            <a:r>
              <a:rPr lang="lt-LT" altLang="en-US" sz="1600">
                <a:latin typeface="+mn-lt"/>
                <a:cs typeface="Arial"/>
              </a:rPr>
              <a:t>Tinkamas paramai plotas </a:t>
            </a:r>
            <a:r>
              <a:rPr lang="lt-LT" altLang="en-US" sz="1600">
                <a:latin typeface="+mn-lt"/>
                <a:cs typeface="Calibri"/>
              </a:rPr>
              <a:t>−</a:t>
            </a:r>
            <a:r>
              <a:rPr lang="lt-LT" altLang="en-US" sz="1600">
                <a:latin typeface="+mn-lt"/>
                <a:cs typeface="Arial"/>
              </a:rPr>
              <a:t> ne mažesnis kaip 1 ha,</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ariamojoje žemėje</a:t>
            </a:r>
          </a:p>
          <a:p>
            <a:pPr marL="0" indent="228600" algn="just"/>
            <a:endParaRPr lang="lt-LT" altLang="en-US" sz="1600">
              <a:cs typeface="Calibri" panose="020F0502020204030204" pitchFamily="34" charset="0"/>
            </a:endParaRPr>
          </a:p>
          <a:p>
            <a:pPr marL="0" indent="0" algn="just"/>
            <a:r>
              <a:rPr lang="lt-LT" altLang="en-US" sz="1600" b="1">
                <a:latin typeface="+mn-lt"/>
                <a:cs typeface="Arial"/>
              </a:rPr>
              <a:t>Įsipareigojimai:​</a:t>
            </a:r>
          </a:p>
          <a:p>
            <a:pPr marL="228600" indent="-228600" algn="just">
              <a:buFont typeface="Wingdings" panose="05000000000000000000" pitchFamily="2" charset="2"/>
              <a:buChar char="ü"/>
            </a:pPr>
            <a:r>
              <a:rPr lang="lt-LT" altLang="en-US" sz="1600">
                <a:latin typeface="+mn-lt"/>
                <a:cs typeface="Arial"/>
              </a:rPr>
              <a:t>kasmet taikyti ne mažiau kaip 4 augalų kaitą</a:t>
            </a:r>
          </a:p>
          <a:p>
            <a:pPr marL="228600" indent="-228600" algn="just">
              <a:buFont typeface="Wingdings" panose="05000000000000000000" pitchFamily="2" charset="2"/>
              <a:buChar char="ü"/>
            </a:pPr>
            <a:r>
              <a:rPr lang="lt-LT" sz="1600">
                <a:effectLst/>
                <a:latin typeface="+mn-lt"/>
                <a:ea typeface="Arial Narrow" panose="020B0606020202030204" pitchFamily="34" charset="0"/>
                <a:cs typeface="Arial"/>
              </a:rPr>
              <a:t>ankštiniams augalams skirti ne mažiau kaip 10 proc. deklaruoto ploto</a:t>
            </a:r>
            <a:endParaRPr lang="lt-LT" altLang="en-US" sz="1600">
              <a:latin typeface="+mn-lt"/>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nesėti to paties pasėlio dvejus metus iš eilės tame pačiame lauke</a:t>
            </a:r>
            <a:endParaRPr lang="lt-LT" altLang="en-US" sz="1600">
              <a:latin typeface="+mn-lt"/>
              <a:cs typeface="Arial"/>
            </a:endParaRPr>
          </a:p>
          <a:p>
            <a:pPr marL="228600" indent="-228600" algn="just">
              <a:buFont typeface="Wingdings" panose="05000000000000000000" pitchFamily="2" charset="2"/>
              <a:buChar char="ü"/>
            </a:pPr>
            <a:r>
              <a:rPr lang="lt-LT" altLang="en-US" sz="1600">
                <a:latin typeface="+mn-lt"/>
                <a:cs typeface="Arial"/>
              </a:rPr>
              <a:t>kasmet bent vienas iš augalų kaitos narių privalo būti dirvą gerinančių augalų rūšies (ankštinių augalų grupė, aliejinių augalų grupė, daugiamečių ir vienmečių žolių grupė, kaupiamųjų augalų grupė, </a:t>
            </a:r>
            <a:r>
              <a:rPr lang="lt-LT" altLang="en-US" sz="1600" err="1">
                <a:latin typeface="+mn-lt"/>
                <a:cs typeface="Arial"/>
              </a:rPr>
              <a:t>sideraciniai</a:t>
            </a:r>
            <a:r>
              <a:rPr lang="lt-LT" altLang="en-US" sz="1600">
                <a:latin typeface="+mn-lt"/>
                <a:cs typeface="Arial"/>
              </a:rPr>
              <a:t> augalai žaliajai trąšai arba žaliasis pūdymas)</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a:t>
            </a:r>
            <a:r>
              <a:rPr lang="lt-LT" sz="1600">
                <a:latin typeface="+mn-lt"/>
                <a:ea typeface="Times New Roman" panose="02020603050405020304" pitchFamily="18" charset="0"/>
                <a:cs typeface="Arial"/>
              </a:rPr>
              <a:t>veikloje</a:t>
            </a:r>
            <a:r>
              <a:rPr lang="lt-LT" sz="1600">
                <a:effectLst/>
                <a:latin typeface="+mn-lt"/>
                <a:ea typeface="Times New Roman" panose="02020603050405020304" pitchFamily="18" charset="0"/>
                <a:cs typeface="Arial"/>
              </a:rPr>
              <a:t> 4 </a:t>
            </a:r>
            <a:r>
              <a:rPr lang="lt-LT" sz="1600">
                <a:latin typeface="+mn-lt"/>
                <a:ea typeface="Times New Roman" panose="02020603050405020304" pitchFamily="18" charset="0"/>
                <a:cs typeface="Arial"/>
              </a:rPr>
              <a:t>metus, įsipareigojimų</a:t>
            </a:r>
            <a:r>
              <a:rPr lang="lt-LT" sz="1600">
                <a:solidFill>
                  <a:srgbClr val="000000"/>
                </a:solidFill>
                <a:effectLst/>
                <a:latin typeface="+mn-lt"/>
                <a:ea typeface="Times New Roman" panose="02020603050405020304" pitchFamily="18" charset="0"/>
                <a:cs typeface="Arial"/>
              </a:rPr>
              <a:t> trukmė </a:t>
            </a:r>
            <a:r>
              <a:rPr lang="lt-LT" sz="1600">
                <a:solidFill>
                  <a:srgbClr val="000000"/>
                </a:solidFill>
                <a:latin typeface="+mn-lt"/>
                <a:ea typeface="Times New Roman" panose="02020603050405020304" pitchFamily="18" charset="0"/>
                <a:cs typeface="Arial"/>
              </a:rPr>
              <a:t>nekeičiama</a:t>
            </a:r>
            <a:endParaRPr lang="lt-LT" sz="1600">
              <a:solidFill>
                <a:srgbClr val="000000"/>
              </a:solidFill>
              <a:effectLst/>
              <a:latin typeface="+mn-lt"/>
              <a:ea typeface="Times New Roman" panose="02020603050405020304" pitchFamily="18" charset="0"/>
              <a:cs typeface="Arial"/>
            </a:endParaRPr>
          </a:p>
          <a:p>
            <a:pPr marL="0" indent="228600" algn="just"/>
            <a:endParaRPr lang="lt-LT" sz="1600">
              <a:solidFill>
                <a:srgbClr val="000000"/>
              </a:solidFill>
              <a:effectLst/>
              <a:latin typeface="+mn-lt"/>
              <a:ea typeface="Times New Roman" panose="02020603050405020304" pitchFamily="18" charset="0"/>
            </a:endParaRPr>
          </a:p>
          <a:p>
            <a:pPr marL="0" indent="0" algn="just"/>
            <a:r>
              <a:rPr lang="lt-LT" sz="1600">
                <a:solidFill>
                  <a:srgbClr val="000000"/>
                </a:solidFill>
                <a:effectLst/>
                <a:latin typeface="+mn-lt"/>
                <a:ea typeface="Times New Roman" panose="02020603050405020304" pitchFamily="18" charset="0"/>
                <a:cs typeface="Arial"/>
              </a:rPr>
              <a:t>Per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nesumažinti daugiau kaip 10 proc.</a:t>
            </a:r>
          </a:p>
          <a:p>
            <a:pPr marL="0" indent="0" algn="just"/>
            <a:r>
              <a:rPr lang="lt-LT" sz="1600">
                <a:latin typeface="+mn-lt"/>
                <a:ea typeface="Times New Roman" panose="02020603050405020304" pitchFamily="18" charset="0"/>
                <a:cs typeface="Arial"/>
              </a:rPr>
              <a:t>P</a:t>
            </a:r>
            <a:r>
              <a:rPr lang="lt-LT" sz="1600">
                <a:effectLst/>
                <a:latin typeface="+mn-lt"/>
                <a:ea typeface="Times New Roman" panose="02020603050405020304" pitchFamily="18" charset="0"/>
                <a:cs typeface="Arial"/>
              </a:rPr>
              <a:t>rivaloma dalyvauti dar bent vienoje gamybinėje veikloje ir bent vienoje negamybinėje veikloje</a:t>
            </a:r>
          </a:p>
          <a:p>
            <a:pPr marL="0" indent="0" algn="just"/>
            <a:r>
              <a:rPr lang="lt-LT" sz="1600">
                <a:effectLst/>
                <a:latin typeface="+mn-lt"/>
                <a:ea typeface="Times New Roman" panose="02020603050405020304" pitchFamily="18" charset="0"/>
                <a:cs typeface="Arial"/>
              </a:rPr>
              <a:t>Žaliojo pūdymo plotai, kuriuose įgyvendinama ši veikla, tinkami užskaitai pagal GAAB 8 (ne mažiau nei 4 proc. deklaruojamos ariamosios žemės turi skirti žaliajam pūdymui</a:t>
            </a:r>
            <a:r>
              <a:rPr lang="lt-LT" sz="1600">
                <a:latin typeface="+mn-lt"/>
                <a:ea typeface="Times New Roman" panose="02020603050405020304" pitchFamily="18" charset="0"/>
                <a:cs typeface="Arial"/>
              </a:rPr>
              <a:t>)</a:t>
            </a:r>
          </a:p>
        </p:txBody>
      </p:sp>
      <p:sp>
        <p:nvSpPr>
          <p:cNvPr id="4" name="TextBox 3">
            <a:extLst>
              <a:ext uri="{FF2B5EF4-FFF2-40B4-BE49-F238E27FC236}">
                <a16:creationId xmlns:a16="http://schemas.microsoft.com/office/drawing/2014/main" id="{43355727-877C-E55F-377B-480B7B235DC4}"/>
              </a:ext>
            </a:extLst>
          </p:cNvPr>
          <p:cNvSpPr txBox="1"/>
          <p:nvPr/>
        </p:nvSpPr>
        <p:spPr>
          <a:xfrm>
            <a:off x="1153776" y="421524"/>
            <a:ext cx="7993652"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AUGALŲ KAITA</a:t>
            </a:r>
            <a:endParaRPr lang="lt-LT" sz="2000"/>
          </a:p>
        </p:txBody>
      </p:sp>
      <p:sp>
        <p:nvSpPr>
          <p:cNvPr id="3" name="Slide Number Placeholder 3">
            <a:extLst>
              <a:ext uri="{FF2B5EF4-FFF2-40B4-BE49-F238E27FC236}">
                <a16:creationId xmlns:a16="http://schemas.microsoft.com/office/drawing/2014/main" id="{710B6B43-FFB3-E81C-1342-54844427C9F0}"/>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11</a:t>
            </a:fld>
            <a:endParaRPr lang="en-US" altLang="en-US" sz="1400">
              <a:solidFill>
                <a:srgbClr val="0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332F571A-00B7-BD28-E870-AC20DFD5019C}"/>
              </a:ext>
            </a:extLst>
          </p:cNvPr>
          <p:cNvSpPr txBox="1"/>
          <p:nvPr/>
        </p:nvSpPr>
        <p:spPr>
          <a:xfrm>
            <a:off x="258673" y="878821"/>
            <a:ext cx="8724393" cy="5647700"/>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Auginti palankius augalus dirvožemio kokybei išsaugoti. Parama už tarpinių augalų (įsėlio ar </a:t>
            </a:r>
            <a:r>
              <a:rPr lang="lt-LT" sz="1600" err="1">
                <a:latin typeface="+mn-lt"/>
                <a:cs typeface="Arial"/>
              </a:rPr>
              <a:t>posėlio</a:t>
            </a:r>
            <a:r>
              <a:rPr lang="lt-LT" sz="1600">
                <a:latin typeface="+mn-lt"/>
                <a:cs typeface="Arial"/>
              </a:rPr>
              <a:t>, ar tarpinių pasėlių per žiemą) auginimą</a:t>
            </a:r>
            <a:endParaRPr lang="en-US" sz="1600"/>
          </a:p>
          <a:p>
            <a:pPr marL="0" indent="0" algn="just"/>
            <a:endParaRPr lang="lt-LT" sz="800">
              <a:latin typeface="+mn-lt"/>
              <a:cs typeface="Arial"/>
            </a:endParaRPr>
          </a:p>
          <a:p>
            <a:pPr marL="0" indent="0" algn="just"/>
            <a:r>
              <a:rPr lang="lt-LT" altLang="en-US" sz="1600">
                <a:latin typeface="+mn-lt"/>
                <a:cs typeface="Arial"/>
              </a:rPr>
              <a:t>Tinkamas paramai plotas </a:t>
            </a:r>
            <a:r>
              <a:rPr lang="lt-LT" altLang="en-US" sz="1600">
                <a:latin typeface="+mn-lt"/>
                <a:cs typeface="Calibri"/>
              </a:rPr>
              <a:t>−</a:t>
            </a:r>
            <a:r>
              <a:rPr lang="lt-LT" altLang="en-US" sz="1600">
                <a:latin typeface="+mn-lt"/>
                <a:cs typeface="Arial"/>
              </a:rPr>
              <a:t> ne mažesnis kaip 1 ha,</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ariamojoje žemėje</a:t>
            </a:r>
            <a:endParaRPr lang="lt-LT" altLang="en-US" sz="1600">
              <a:cs typeface="Arial"/>
            </a:endParaRPr>
          </a:p>
          <a:p>
            <a:pPr marL="228600" indent="-228600" algn="just"/>
            <a:endParaRPr lang="lt-LT" altLang="en-US" sz="800">
              <a:latin typeface="+mn-lt"/>
              <a:cs typeface="Calibri" panose="020F0502020204030204" pitchFamily="34" charset="0"/>
            </a:endParaRPr>
          </a:p>
          <a:p>
            <a:pPr marL="228600" indent="-228600" algn="just"/>
            <a:r>
              <a:rPr lang="lt-LT" altLang="en-US" sz="1600" b="1">
                <a:solidFill>
                  <a:srgbClr val="000000"/>
                </a:solidFill>
                <a:latin typeface="+mn-lt"/>
                <a:cs typeface="Arial"/>
              </a:rPr>
              <a:t>Įsipareigojimai:</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po pagrindinių žemės ūkio augalų derliaus nuėmimo nenuimti tarpinių augalų derliaus;</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nenaudoti tarpinių augalų plotų ūkinių gyvūnų ganymui</a:t>
            </a:r>
            <a:endParaRPr lang="lt-LT" sz="1600">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po pagrindinių žemės ūkio augalų derliaus nuėmimo tarpiniams augalams nenaudoti augalų apsaugos produktų, mineralinių ir organinių trąšų</a:t>
            </a:r>
            <a:endParaRPr lang="lt-LT" altLang="en-US" sz="1600">
              <a:solidFill>
                <a:srgbClr val="000000"/>
              </a:solidFill>
              <a:latin typeface="+mn-lt"/>
              <a:cs typeface="Arial"/>
            </a:endParaRPr>
          </a:p>
          <a:p>
            <a:pPr marL="228600" indent="-228600" algn="just">
              <a:buFont typeface="Wingdings" panose="05000000000000000000" pitchFamily="2" charset="2"/>
              <a:buChar char="ü"/>
            </a:pPr>
            <a:r>
              <a:rPr lang="lt-LT" altLang="en-US" sz="1600">
                <a:solidFill>
                  <a:srgbClr val="000000"/>
                </a:solidFill>
                <a:latin typeface="+mn-lt"/>
                <a:cs typeface="Arial"/>
              </a:rPr>
              <a:t>​</a:t>
            </a:r>
            <a:r>
              <a:rPr lang="lt-LT" altLang="en-US" sz="1600" b="1">
                <a:solidFill>
                  <a:srgbClr val="000000"/>
                </a:solidFill>
                <a:latin typeface="+mn-lt"/>
                <a:cs typeface="Arial"/>
              </a:rPr>
              <a:t>tarpiniai pasėliai </a:t>
            </a:r>
            <a:r>
              <a:rPr lang="lt-LT" altLang="en-US" sz="1600">
                <a:solidFill>
                  <a:srgbClr val="000000"/>
                </a:solidFill>
                <a:latin typeface="+mn-lt"/>
                <a:cs typeface="Arial"/>
              </a:rPr>
              <a:t>(daugiametės ankštinės ir varpinės žolės, aliejiniai augalai, ankštiniai augalai, varpiniai javai ar šių grupių augalų mišinys) </a:t>
            </a:r>
            <a:r>
              <a:rPr lang="lt-LT" altLang="en-US" sz="1600" b="1">
                <a:solidFill>
                  <a:srgbClr val="000000"/>
                </a:solidFill>
                <a:latin typeface="+mn-lt"/>
                <a:cs typeface="Arial"/>
              </a:rPr>
              <a:t>per žiemą</a:t>
            </a:r>
            <a:r>
              <a:rPr lang="lt-LT" altLang="en-US" sz="1600">
                <a:solidFill>
                  <a:srgbClr val="000000"/>
                </a:solidFill>
                <a:latin typeface="+mn-lt"/>
                <a:cs typeface="Arial"/>
              </a:rPr>
              <a:t>: pasėti iki rugsėjo 1 d. ir išlaikyti iki kitų metų kovo 1 d.</a:t>
            </a:r>
            <a:endParaRPr lang="lt-LT" altLang="en-US" sz="1600">
              <a:solidFill>
                <a:srgbClr val="000000"/>
              </a:solidFill>
              <a:latin typeface="+mn-lt"/>
            </a:endParaRPr>
          </a:p>
          <a:p>
            <a:pPr marL="228600" indent="-228600" algn="just">
              <a:buFont typeface="Wingdings" panose="05000000000000000000" pitchFamily="2" charset="2"/>
              <a:buChar char="ü"/>
            </a:pPr>
            <a:r>
              <a:rPr lang="lt-LT" altLang="en-US" sz="1600" b="1">
                <a:solidFill>
                  <a:srgbClr val="000000"/>
                </a:solidFill>
                <a:latin typeface="+mn-lt"/>
                <a:cs typeface="Arial"/>
              </a:rPr>
              <a:t>įsėlis</a:t>
            </a:r>
            <a:r>
              <a:rPr lang="lt-LT" altLang="en-US" sz="1600">
                <a:solidFill>
                  <a:srgbClr val="000000"/>
                </a:solidFill>
                <a:latin typeface="+mn-lt"/>
                <a:cs typeface="Arial"/>
              </a:rPr>
              <a:t>: </a:t>
            </a:r>
            <a:r>
              <a:rPr lang="lt-LT" sz="1600">
                <a:effectLst/>
                <a:latin typeface="+mn-lt"/>
                <a:ea typeface="Times New Roman" panose="02020603050405020304" pitchFamily="18" charset="0"/>
                <a:cs typeface="Arial"/>
              </a:rPr>
              <a:t>einamaisiais metais iki birželio 1 d. įsėti į pagrindinius žemės ūkio augalus ir po jų derliaus nuėmimo nepertraukiamai auginti dar bent 8 savaites</a:t>
            </a:r>
            <a:endParaRPr lang="lt-LT" altLang="en-US" sz="1600">
              <a:solidFill>
                <a:srgbClr val="000000"/>
              </a:solidFill>
              <a:latin typeface="+mn-lt"/>
              <a:cs typeface="Arial"/>
            </a:endParaRPr>
          </a:p>
          <a:p>
            <a:pPr marL="228600" indent="-228600" algn="just">
              <a:buFont typeface="Wingdings" panose="05000000000000000000" pitchFamily="2" charset="2"/>
              <a:buChar char="ü"/>
            </a:pPr>
            <a:r>
              <a:rPr lang="lt-LT" altLang="en-US" sz="1600" b="1" err="1">
                <a:solidFill>
                  <a:srgbClr val="000000"/>
                </a:solidFill>
                <a:latin typeface="+mn-lt"/>
                <a:cs typeface="Arial"/>
              </a:rPr>
              <a:t>posėlis</a:t>
            </a:r>
            <a:r>
              <a:rPr lang="lt-LT" altLang="en-US" sz="1600">
                <a:solidFill>
                  <a:srgbClr val="000000"/>
                </a:solidFill>
                <a:latin typeface="+mn-lt"/>
                <a:cs typeface="Arial"/>
              </a:rPr>
              <a:t>: </a:t>
            </a:r>
            <a:r>
              <a:rPr lang="lt-LT" sz="1600">
                <a:effectLst/>
                <a:latin typeface="+mn-lt"/>
                <a:ea typeface="Times New Roman" panose="02020603050405020304" pitchFamily="18" charset="0"/>
                <a:cs typeface="Arial"/>
              </a:rPr>
              <a:t>pasėti po pagrindinių žemės ūkio augalų derliaus nuėmimo iki rugpjūčio 15 d. ir nepertraukiamai auginti bent 8 savaites</a:t>
            </a:r>
            <a:endParaRPr lang="lt-LT" altLang="en-US" sz="1600">
              <a:solidFill>
                <a:srgbClr val="000000"/>
              </a:solidFill>
              <a:latin typeface="+mn-lt"/>
              <a:cs typeface="Arial"/>
            </a:endParaRPr>
          </a:p>
          <a:p>
            <a:pPr marL="228600" indent="-228600" algn="just"/>
            <a:endParaRPr lang="lt-LT" altLang="en-US" sz="1600">
              <a:solidFill>
                <a:srgbClr val="000000"/>
              </a:solidFill>
              <a:latin typeface="+mn-lt"/>
            </a:endParaRPr>
          </a:p>
          <a:p>
            <a:pPr marL="0" algn="just"/>
            <a:r>
              <a:rPr lang="lt-LT" altLang="en-US" sz="1600">
                <a:solidFill>
                  <a:srgbClr val="000000"/>
                </a:solidFill>
                <a:latin typeface="+mn-lt"/>
                <a:cs typeface="Arial"/>
              </a:rPr>
              <a:t>Už tą patį plotą parama skiriama tik už tarpinių pasėlių auginimą per žiemą arba įsėlio auginimą arba </a:t>
            </a:r>
            <a:r>
              <a:rPr lang="lt-LT" altLang="en-US" sz="1600" err="1">
                <a:solidFill>
                  <a:srgbClr val="000000"/>
                </a:solidFill>
                <a:latin typeface="+mn-lt"/>
                <a:cs typeface="Arial"/>
              </a:rPr>
              <a:t>posėlio</a:t>
            </a:r>
            <a:r>
              <a:rPr lang="lt-LT" altLang="en-US" sz="1600">
                <a:solidFill>
                  <a:srgbClr val="000000"/>
                </a:solidFill>
                <a:latin typeface="+mn-lt"/>
                <a:cs typeface="Arial"/>
              </a:rPr>
              <a:t> auginimą</a:t>
            </a:r>
          </a:p>
          <a:p>
            <a:pPr marL="0" algn="just"/>
            <a:r>
              <a:rPr lang="lt-LT" sz="1600">
                <a:latin typeface="+mn-lt"/>
                <a:ea typeface="Times New Roman" panose="02020603050405020304" pitchFamily="18" charset="0"/>
                <a:cs typeface="Arial"/>
              </a:rPr>
              <a:t>P</a:t>
            </a:r>
            <a:r>
              <a:rPr lang="lt-LT" sz="1600">
                <a:effectLst/>
                <a:latin typeface="+mn-lt"/>
                <a:ea typeface="Times New Roman" panose="02020603050405020304" pitchFamily="18" charset="0"/>
                <a:cs typeface="Arial"/>
              </a:rPr>
              <a:t>rivaloma dalyvauti dar bent vienoje gamybinėje veikloje ir bent vienoje negamybinėje veikloje</a:t>
            </a:r>
            <a:endParaRPr lang="lt-LT" altLang="en-US" sz="1600">
              <a:latin typeface="+mn-lt"/>
              <a:cs typeface="Arial"/>
            </a:endParaRPr>
          </a:p>
          <a:p>
            <a:pPr marL="0" algn="just"/>
            <a:r>
              <a:rPr lang="lt-LT" sz="1600">
                <a:solidFill>
                  <a:srgbClr val="000000"/>
                </a:solidFill>
                <a:effectLst/>
                <a:latin typeface="+mn-lt"/>
                <a:ea typeface="Times New Roman" panose="02020603050405020304" pitchFamily="18" charset="0"/>
                <a:cs typeface="Arial"/>
              </a:rPr>
              <a:t>Tarpinių augalų plotai, kuriuose įgyvendinama ši veikla, tinkami užskaitai pagal GAAB 8 (ne mažiau nei 7 proc. deklaruojamos ariamosios žemės turi būti skirti tarpiniams augalams</a:t>
            </a:r>
            <a:r>
              <a:rPr lang="lt-LT" sz="1600">
                <a:solidFill>
                  <a:srgbClr val="000000"/>
                </a:solidFill>
                <a:latin typeface="+mn-lt"/>
                <a:ea typeface="Times New Roman" panose="02020603050405020304" pitchFamily="18" charset="0"/>
                <a:cs typeface="Arial"/>
              </a:rPr>
              <a:t>)</a:t>
            </a:r>
            <a:endParaRPr lang="lt-LT" altLang="en-US" sz="1600">
              <a:solidFill>
                <a:srgbClr val="000000"/>
              </a:solidFill>
              <a:latin typeface="+mn-lt"/>
              <a:cs typeface="Arial"/>
            </a:endParaRPr>
          </a:p>
          <a:p>
            <a:pPr algn="just"/>
            <a:endParaRPr lang="lt-LT" altLang="en-US" sz="900">
              <a:solidFill>
                <a:srgbClr val="000000"/>
              </a:solidFill>
            </a:endParaRPr>
          </a:p>
        </p:txBody>
      </p:sp>
      <p:sp>
        <p:nvSpPr>
          <p:cNvPr id="4" name="TextBox 3">
            <a:extLst>
              <a:ext uri="{FF2B5EF4-FFF2-40B4-BE49-F238E27FC236}">
                <a16:creationId xmlns:a16="http://schemas.microsoft.com/office/drawing/2014/main" id="{9C839BB4-1099-58A5-2B17-E3E34F3F5263}"/>
              </a:ext>
            </a:extLst>
          </p:cNvPr>
          <p:cNvSpPr txBox="1"/>
          <p:nvPr/>
        </p:nvSpPr>
        <p:spPr>
          <a:xfrm>
            <a:off x="1155999" y="391654"/>
            <a:ext cx="7984360" cy="400110"/>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TARPINIAI PASĖLIAI</a:t>
            </a:r>
            <a:endParaRPr lang="lt-LT" sz="2000">
              <a:latin typeface="Arial"/>
              <a:cs typeface="Arial"/>
            </a:endParaRPr>
          </a:p>
        </p:txBody>
      </p:sp>
      <p:sp>
        <p:nvSpPr>
          <p:cNvPr id="3" name="Slide Number Placeholder 3">
            <a:extLst>
              <a:ext uri="{FF2B5EF4-FFF2-40B4-BE49-F238E27FC236}">
                <a16:creationId xmlns:a16="http://schemas.microsoft.com/office/drawing/2014/main" id="{21B71E4D-BB09-1F88-0A9D-438E65E82D24}"/>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12</a:t>
            </a:fld>
            <a:endParaRPr lang="en-US" altLang="en-US" sz="14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C900521-A7D2-07D7-723C-8AF26C05CFA2}"/>
              </a:ext>
            </a:extLst>
          </p:cNvPr>
          <p:cNvSpPr txBox="1"/>
          <p:nvPr/>
        </p:nvSpPr>
        <p:spPr>
          <a:xfrm>
            <a:off x="267037" y="884199"/>
            <a:ext cx="8711636" cy="4031873"/>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Naudoti sertifikuotą sėklą. Parama už apsėjimą sertifikuota sėkla</a:t>
            </a:r>
            <a:endParaRPr lang="lt-LT" sz="1600"/>
          </a:p>
          <a:p>
            <a:pPr marL="0" indent="0" algn="just"/>
            <a:endParaRPr lang="lt-LT" altLang="en-US" sz="1600">
              <a:latin typeface="+mn-lt"/>
              <a:cs typeface="Arial"/>
            </a:endParaRPr>
          </a:p>
          <a:p>
            <a:pPr marL="0" indent="0" algn="just"/>
            <a:r>
              <a:rPr lang="lt-LT" altLang="en-US" sz="1600">
                <a:latin typeface="+mn-lt"/>
                <a:cs typeface="Arial"/>
              </a:rPr>
              <a:t>Tinkamas paramai plotas </a:t>
            </a:r>
            <a:r>
              <a:rPr lang="lt-LT" altLang="en-US" sz="1600">
                <a:latin typeface="+mn-lt"/>
                <a:cs typeface="Calibri"/>
              </a:rPr>
              <a:t>−</a:t>
            </a:r>
            <a:r>
              <a:rPr lang="lt-LT" altLang="en-US" sz="1600">
                <a:latin typeface="+mn-lt"/>
                <a:cs typeface="Arial"/>
              </a:rPr>
              <a:t> ne mažesnis kaip 0,5 ha,</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ariamojoje žemėje (įskaitant ganyklas arba pievas)</a:t>
            </a:r>
            <a:endParaRPr lang="lt-LT"/>
          </a:p>
          <a:p>
            <a:pPr algn="just"/>
            <a:endParaRPr lang="lt-LT" altLang="en-US" sz="1600" b="1"/>
          </a:p>
          <a:p>
            <a:pPr algn="just"/>
            <a:r>
              <a:rPr lang="lt-LT" altLang="en-US" sz="1600" b="1">
                <a:solidFill>
                  <a:srgbClr val="000000"/>
                </a:solidFill>
                <a:latin typeface="+mn-lt"/>
                <a:cs typeface="Arial"/>
              </a:rPr>
              <a:t>Įsipareigojimai:​</a:t>
            </a:r>
          </a:p>
          <a:p>
            <a:pPr marL="228600" indent="-228600" algn="just">
              <a:buFont typeface="Wingdings" panose="05000000000000000000" pitchFamily="2" charset="2"/>
              <a:buChar char="ü"/>
            </a:pPr>
            <a:r>
              <a:rPr lang="lt-LT" altLang="en-US" sz="1600">
                <a:solidFill>
                  <a:srgbClr val="000000"/>
                </a:solidFill>
                <a:latin typeface="+mn-lt"/>
                <a:cs typeface="Arial"/>
              </a:rPr>
              <a:t>sėjai naudoti tik sertifikuotą sėklą</a:t>
            </a:r>
          </a:p>
          <a:p>
            <a:pPr marL="228600" indent="-228600" algn="just">
              <a:buFont typeface="Wingdings" panose="05000000000000000000" pitchFamily="2" charset="2"/>
              <a:buChar char="ü"/>
            </a:pPr>
            <a:r>
              <a:rPr lang="lt-LT" sz="1600">
                <a:solidFill>
                  <a:srgbClr val="000000"/>
                </a:solidFill>
                <a:effectLst/>
                <a:latin typeface="+mn-lt"/>
                <a:ea typeface="Times New Roman" panose="02020603050405020304" pitchFamily="18" charset="0"/>
                <a:cs typeface="Arial"/>
              </a:rPr>
              <a:t>einamųjų metų sėjai sertifikuotą sėklą įsigyti ne anksčiau kaip prieš 24 mėn. iki einamųjų metų paraiškų teikimo pabaigos</a:t>
            </a:r>
            <a:endParaRPr lang="lt-LT" altLang="en-US" sz="1600">
              <a:solidFill>
                <a:srgbClr val="000000"/>
              </a:solidFill>
              <a:latin typeface="+mn-lt"/>
              <a:cs typeface="Arial"/>
            </a:endParaRPr>
          </a:p>
          <a:p>
            <a:pPr marL="228600" indent="-228600" algn="just">
              <a:buFont typeface="Wingdings" panose="05000000000000000000" pitchFamily="2" charset="2"/>
              <a:buChar char="ü"/>
            </a:pPr>
            <a:r>
              <a:rPr lang="lt-LT" altLang="en-US" sz="1600">
                <a:solidFill>
                  <a:srgbClr val="000000"/>
                </a:solidFill>
                <a:latin typeface="+mn-lt"/>
                <a:cs typeface="Arial"/>
              </a:rPr>
              <a:t>plotų, kuriuose pasėta sertifikuota sėkla, nenaudoti sėklos gamybai (šie plotai negali būti aprobuojami bei derlius negali būti sertifikuojamas Valstybinės augalininkystės tarnybos)</a:t>
            </a:r>
            <a:endParaRPr lang="lt-LT" altLang="en-US" sz="1600">
              <a:solidFill>
                <a:srgbClr val="000000"/>
              </a:solidFill>
              <a:latin typeface="+mn-lt"/>
            </a:endParaRPr>
          </a:p>
          <a:p>
            <a:pPr marL="228600" indent="-228600" algn="just">
              <a:buFont typeface="Wingdings" panose="05000000000000000000" pitchFamily="2" charset="2"/>
              <a:buChar char="ü"/>
            </a:pPr>
            <a:r>
              <a:rPr lang="lt-LT" altLang="en-US" sz="1600">
                <a:solidFill>
                  <a:srgbClr val="000000"/>
                </a:solidFill>
                <a:latin typeface="+mn-lt"/>
                <a:cs typeface="Arial"/>
              </a:rPr>
              <a:t>sertifikuotą sėklą įsigyti ne anksčiau kaip prieš 24 mėnesius iki einamųjų metų paraiškų teikimo pabaigos</a:t>
            </a:r>
          </a:p>
          <a:p>
            <a:pPr algn="just">
              <a:buFont typeface="Wingdings" panose="05000000000000000000" pitchFamily="2" charset="2"/>
              <a:buChar char="v"/>
            </a:pPr>
            <a:endParaRPr lang="lt-LT" altLang="en-US" sz="1600">
              <a:solidFill>
                <a:srgbClr val="000000"/>
              </a:solidFill>
              <a:effectLst/>
              <a:latin typeface="+mn-lt"/>
              <a:ea typeface="Times New Roman" panose="02020603050405020304" pitchFamily="18" charset="0"/>
            </a:endParaRPr>
          </a:p>
          <a:p>
            <a:pPr marL="0" indent="0" algn="just"/>
            <a:r>
              <a:rPr lang="lt-LT" sz="1600">
                <a:latin typeface="+mn-lt"/>
                <a:ea typeface="Times New Roman" panose="02020603050405020304" pitchFamily="18" charset="0"/>
                <a:cs typeface="Arial"/>
              </a:rPr>
              <a:t>P</a:t>
            </a:r>
            <a:r>
              <a:rPr lang="lt-LT" sz="1600">
                <a:effectLst/>
                <a:latin typeface="+mn-lt"/>
                <a:ea typeface="Times New Roman" panose="02020603050405020304" pitchFamily="18" charset="0"/>
                <a:cs typeface="Arial"/>
              </a:rPr>
              <a:t>rivaloma dalyvauti dar bent vienoje gamybinėje veikloje ir bent vienoje negamybinėje veikloje</a:t>
            </a:r>
            <a:endParaRPr lang="lt-LT" altLang="en-US" sz="1600">
              <a:latin typeface="+mn-lt"/>
              <a:cs typeface="Arial"/>
            </a:endParaRPr>
          </a:p>
        </p:txBody>
      </p:sp>
      <p:sp>
        <p:nvSpPr>
          <p:cNvPr id="4" name="TextBox 3">
            <a:extLst>
              <a:ext uri="{FF2B5EF4-FFF2-40B4-BE49-F238E27FC236}">
                <a16:creationId xmlns:a16="http://schemas.microsoft.com/office/drawing/2014/main" id="{5C1D6455-25B5-5294-1F02-A98A75EDB3E7}"/>
              </a:ext>
            </a:extLst>
          </p:cNvPr>
          <p:cNvSpPr txBox="1"/>
          <p:nvPr/>
        </p:nvSpPr>
        <p:spPr>
          <a:xfrm>
            <a:off x="1155998" y="410238"/>
            <a:ext cx="7984361" cy="400110"/>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SERTIFIKUOTOS SĖKLOS NAUDOJIMAS</a:t>
            </a:r>
            <a:endParaRPr lang="lt-LT" sz="2000">
              <a:latin typeface="Arial"/>
              <a:cs typeface="Arial"/>
            </a:endParaRPr>
          </a:p>
        </p:txBody>
      </p:sp>
      <p:sp>
        <p:nvSpPr>
          <p:cNvPr id="3" name="Slide Number Placeholder 3">
            <a:extLst>
              <a:ext uri="{FF2B5EF4-FFF2-40B4-BE49-F238E27FC236}">
                <a16:creationId xmlns:a16="http://schemas.microsoft.com/office/drawing/2014/main" id="{96CD4A56-AD42-59F9-C9BE-807BEE56E040}"/>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13</a:t>
            </a:fld>
            <a:endParaRPr lang="en-US" altLang="en-US" sz="14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7472C05-55AF-0693-2BF4-99A073AD9110}"/>
              </a:ext>
            </a:extLst>
          </p:cNvPr>
          <p:cNvSpPr txBox="1"/>
          <p:nvPr/>
        </p:nvSpPr>
        <p:spPr>
          <a:xfrm>
            <a:off x="277259" y="1108508"/>
            <a:ext cx="8724392" cy="3293209"/>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dirty="0">
              <a:latin typeface="+mn-lt"/>
              <a:cs typeface="Arial"/>
            </a:endParaRPr>
          </a:p>
          <a:p>
            <a:pPr marL="0" indent="0" algn="just"/>
            <a:r>
              <a:rPr lang="lt-LT" sz="1600" dirty="0">
                <a:latin typeface="+mn-lt"/>
                <a:cs typeface="Arial"/>
              </a:rPr>
              <a:t>Mažinti ŠESD, gerinti dirvožemio būklę. Parama už žemės dirbimą be plūgo (neapverčiant dirvos)</a:t>
            </a:r>
            <a:endParaRPr lang="en-US" sz="1600" dirty="0"/>
          </a:p>
          <a:p>
            <a:pPr marL="0" indent="0" algn="just"/>
            <a:endParaRPr lang="lt-LT" altLang="en-US" sz="1600" dirty="0">
              <a:latin typeface="+mn-lt"/>
              <a:cs typeface="Arial"/>
            </a:endParaRPr>
          </a:p>
          <a:p>
            <a:pPr marL="0" indent="0" algn="just"/>
            <a:r>
              <a:rPr lang="lt-LT" sz="1600" dirty="0">
                <a:latin typeface="+mn-lt"/>
                <a:cs typeface="Arial"/>
              </a:rPr>
              <a:t>Tinkamas paramai plotas − ne mažesnis kaip 1 ha, ariamojoje žemėje</a:t>
            </a:r>
          </a:p>
          <a:p>
            <a:pPr algn="just"/>
            <a:endParaRPr lang="lt-LT" altLang="en-US" sz="1600" b="1" dirty="0">
              <a:latin typeface="+mn-lt"/>
            </a:endParaRPr>
          </a:p>
          <a:p>
            <a:pPr algn="just"/>
            <a:r>
              <a:rPr lang="lt-LT" altLang="en-US" sz="1600" b="1" dirty="0">
                <a:solidFill>
                  <a:srgbClr val="000000"/>
                </a:solidFill>
                <a:latin typeface="+mn-lt"/>
                <a:cs typeface="Arial"/>
              </a:rPr>
              <a:t>Įsipareigojimai:​ </a:t>
            </a:r>
            <a:endParaRPr lang="lt-LT" altLang="en-US" sz="1600" b="1" dirty="0">
              <a:solidFill>
                <a:srgbClr val="000000"/>
              </a:solidFill>
              <a:latin typeface="+mn-lt"/>
            </a:endParaRPr>
          </a:p>
          <a:p>
            <a:pPr marL="228600" indent="-228600" algn="just">
              <a:buFont typeface="Wingdings" panose="05000000000000000000" pitchFamily="2" charset="2"/>
              <a:buChar char="ü"/>
            </a:pPr>
            <a:r>
              <a:rPr lang="lt-LT" altLang="en-US" sz="1600" dirty="0">
                <a:solidFill>
                  <a:srgbClr val="000000"/>
                </a:solidFill>
                <a:latin typeface="+mn-lt"/>
                <a:cs typeface="Arial"/>
              </a:rPr>
              <a:t>dirbamuose laukuose taikyti žemės dirbimo būdą be plūgo (neapverčiant dirvos)</a:t>
            </a:r>
          </a:p>
          <a:p>
            <a:pPr marL="228600" indent="-228600" algn="just">
              <a:buFont typeface="Wingdings" panose="05000000000000000000" pitchFamily="2" charset="2"/>
              <a:buChar char="ü"/>
            </a:pPr>
            <a:r>
              <a:rPr lang="lt-LT" sz="1600" dirty="0">
                <a:effectLst/>
                <a:latin typeface="+mn-lt"/>
                <a:ea typeface="Times New Roman" panose="02020603050405020304" pitchFamily="18" charset="0"/>
                <a:cs typeface="Arial"/>
              </a:rPr>
              <a:t>einamaisiais metais naudotų plotų nesuarti iki kitų metų kovo 15 d</a:t>
            </a:r>
            <a:r>
              <a:rPr lang="lt-LT" sz="1600" dirty="0">
                <a:latin typeface="+mn-lt"/>
                <a:ea typeface="Times New Roman" panose="02020603050405020304" pitchFamily="18" charset="0"/>
                <a:cs typeface="Arial"/>
              </a:rPr>
              <a:t>.</a:t>
            </a:r>
            <a:endParaRPr lang="lt-LT" sz="1600" dirty="0">
              <a:effectLst/>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sz="1600" dirty="0">
                <a:effectLst/>
                <a:latin typeface="+mn-lt"/>
                <a:ea typeface="Times New Roman" panose="02020603050405020304" pitchFamily="18" charset="0"/>
                <a:cs typeface="Arial"/>
              </a:rPr>
              <a:t>po sėjos ne vėliau kaip per 5 darbo dienas mobiliąja programėle „NMA agro“ pateikti įdirbto deklaruoto lauko nuotraukas iš skirtingų lauko vietų</a:t>
            </a:r>
            <a:endParaRPr lang="lt-LT" altLang="en-US" sz="1600" dirty="0">
              <a:effectLst/>
              <a:latin typeface="+mn-lt"/>
              <a:ea typeface="Times New Roman" panose="02020603050405020304" pitchFamily="18" charset="0"/>
              <a:cs typeface="Arial"/>
            </a:endParaRPr>
          </a:p>
          <a:p>
            <a:pPr algn="just">
              <a:buFont typeface="Wingdings" panose="05000000000000000000" pitchFamily="2" charset="2"/>
              <a:buChar char="v"/>
            </a:pPr>
            <a:endParaRPr lang="lt-LT" altLang="en-US" sz="1600" dirty="0">
              <a:latin typeface="+mn-lt"/>
            </a:endParaRPr>
          </a:p>
          <a:p>
            <a:pPr marL="0" indent="0" algn="just"/>
            <a:r>
              <a:rPr lang="lt-LT" sz="1600" dirty="0">
                <a:latin typeface="+mn-lt"/>
                <a:ea typeface="Times New Roman" panose="02020603050405020304" pitchFamily="18" charset="0"/>
                <a:cs typeface="Arial"/>
              </a:rPr>
              <a:t>P</a:t>
            </a:r>
            <a:r>
              <a:rPr lang="lt-LT" sz="1600" dirty="0">
                <a:effectLst/>
                <a:latin typeface="+mn-lt"/>
                <a:ea typeface="Times New Roman" panose="02020603050405020304" pitchFamily="18" charset="0"/>
                <a:cs typeface="Arial"/>
              </a:rPr>
              <a:t>rivaloma dalyvauti dar bent vienoje gamybinėje veikloje ir bent vienoje negamybinėje veikloje</a:t>
            </a:r>
            <a:endParaRPr lang="lt-LT" altLang="en-US" sz="1600" dirty="0">
              <a:latin typeface="+mn-lt"/>
              <a:cs typeface="Arial"/>
            </a:endParaRPr>
          </a:p>
        </p:txBody>
      </p:sp>
      <p:sp>
        <p:nvSpPr>
          <p:cNvPr id="6" name="TextBox 5">
            <a:extLst>
              <a:ext uri="{FF2B5EF4-FFF2-40B4-BE49-F238E27FC236}">
                <a16:creationId xmlns:a16="http://schemas.microsoft.com/office/drawing/2014/main" id="{4C68B80B-2E5E-F216-A4C2-9A9311D0B7F9}"/>
              </a:ext>
            </a:extLst>
          </p:cNvPr>
          <p:cNvSpPr txBox="1"/>
          <p:nvPr/>
        </p:nvSpPr>
        <p:spPr>
          <a:xfrm>
            <a:off x="1165291" y="400946"/>
            <a:ext cx="7975068" cy="707886"/>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NEARIMINĖS TAUSOJAMOSIOS ŽEMDIRBYSTĖS TECHNOLOGIJOS</a:t>
            </a:r>
            <a:endParaRPr lang="lt-LT" sz="2000">
              <a:latin typeface="Arial"/>
              <a:cs typeface="Arial"/>
            </a:endParaRPr>
          </a:p>
        </p:txBody>
      </p:sp>
      <p:sp>
        <p:nvSpPr>
          <p:cNvPr id="4" name="Slide Number Placeholder 3">
            <a:extLst>
              <a:ext uri="{FF2B5EF4-FFF2-40B4-BE49-F238E27FC236}">
                <a16:creationId xmlns:a16="http://schemas.microsoft.com/office/drawing/2014/main" id="{699F5835-4AF4-CB64-9F85-D2EF456F5A70}"/>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14</a:t>
            </a:fld>
            <a:endParaRPr lang="en-US" altLang="en-US" sz="140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EE71ABA-DF52-7D62-17B6-451C052F19D8}"/>
              </a:ext>
            </a:extLst>
          </p:cNvPr>
          <p:cNvSpPr txBox="1"/>
          <p:nvPr/>
        </p:nvSpPr>
        <p:spPr>
          <a:xfrm>
            <a:off x="286552" y="883084"/>
            <a:ext cx="8524854" cy="5509200"/>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Atkurti ir išsaugoti </a:t>
            </a:r>
            <a:r>
              <a:rPr lang="lt-LT" sz="1600" err="1">
                <a:latin typeface="+mn-lt"/>
                <a:cs typeface="Arial"/>
              </a:rPr>
              <a:t>mozaikišką</a:t>
            </a:r>
            <a:r>
              <a:rPr lang="lt-LT" sz="1600">
                <a:latin typeface="+mn-lt"/>
                <a:cs typeface="Arial"/>
              </a:rPr>
              <a:t> kraštovaizdį. Parama už naujai įkuriamus (sodinamus) kraštovaizdžio elementus arba esamų kraštovaizdžio elementų priežiūrą </a:t>
            </a:r>
            <a:endParaRPr lang="en-US" sz="1600"/>
          </a:p>
          <a:p>
            <a:pPr marL="0" indent="0" algn="just"/>
            <a:endParaRPr lang="lt-LT" altLang="en-US" sz="1600">
              <a:latin typeface="+mn-lt"/>
              <a:cs typeface="Arial"/>
            </a:endParaRPr>
          </a:p>
          <a:p>
            <a:pPr marL="0" indent="0" algn="just"/>
            <a:r>
              <a:rPr lang="lt-LT" altLang="en-US" sz="1600">
                <a:latin typeface="+mn-lt"/>
                <a:cs typeface="Arial"/>
              </a:rPr>
              <a:t>Tinkamas paramai plotas </a:t>
            </a:r>
            <a:r>
              <a:rPr lang="lt-LT" altLang="en-US" sz="1600">
                <a:latin typeface="+mn-lt"/>
                <a:cs typeface="Calibri"/>
              </a:rPr>
              <a:t>−</a:t>
            </a:r>
            <a:r>
              <a:rPr lang="lt-LT" altLang="en-US" sz="1600">
                <a:latin typeface="+mn-lt"/>
                <a:cs typeface="Arial"/>
              </a:rPr>
              <a:t> ne mažesnis kaip 0,1 ha, </a:t>
            </a:r>
            <a:r>
              <a:rPr lang="lt-LT" sz="1600">
                <a:effectLst/>
                <a:latin typeface="+mn-lt"/>
                <a:ea typeface="Times New Roman" panose="02020603050405020304" pitchFamily="18" charset="0"/>
                <a:cs typeface="Arial"/>
              </a:rPr>
              <a:t>kai deklaruojama mažiau kaip 10 ha arba </a:t>
            </a:r>
            <a:r>
              <a:rPr lang="lt-LT" altLang="en-US" sz="1600">
                <a:latin typeface="+mn-lt"/>
                <a:cs typeface="Arial"/>
              </a:rPr>
              <a:t>ne mažesnis kaip 0,5 ha, </a:t>
            </a:r>
            <a:r>
              <a:rPr lang="lt-LT" sz="1600">
                <a:effectLst/>
                <a:latin typeface="+mn-lt"/>
                <a:ea typeface="Times New Roman" panose="02020603050405020304" pitchFamily="18" charset="0"/>
                <a:cs typeface="Arial"/>
              </a:rPr>
              <a:t>kai deklaruojama daugiau kaip 10 ha</a:t>
            </a:r>
            <a:r>
              <a:rPr lang="lt-LT" altLang="en-US" sz="1600">
                <a:latin typeface="+mn-lt"/>
                <a:cs typeface="Arial"/>
              </a:rPr>
              <a:t>. Mažiausias kraštovaizdžio elemento plotas – 0,01 ha</a:t>
            </a:r>
            <a:endParaRPr lang="lt-LT" sz="1600">
              <a:latin typeface="+mn-lt"/>
              <a:cs typeface="Arial"/>
            </a:endParaRPr>
          </a:p>
          <a:p>
            <a:pPr marL="228600" indent="-228600" algn="just">
              <a:buFont typeface="Arial" panose="05000000000000000000" pitchFamily="2" charset="2"/>
              <a:buChar char="•"/>
            </a:pPr>
            <a:r>
              <a:rPr lang="lt-LT" altLang="en-US" sz="1600">
                <a:latin typeface="+mn-lt"/>
                <a:cs typeface="Arial"/>
              </a:rPr>
              <a:t>Tinkamas žemės ūkio naudmenų tipas – ariamoji</a:t>
            </a:r>
            <a:r>
              <a:rPr lang="lt-LT" altLang="en-US" sz="1600">
                <a:solidFill>
                  <a:srgbClr val="000000"/>
                </a:solidFill>
                <a:latin typeface="+mn-lt"/>
                <a:cs typeface="Arial"/>
              </a:rPr>
              <a:t> žemė arba daugiametės pievos</a:t>
            </a:r>
            <a:endParaRPr lang="lt-LT" altLang="en-US" sz="1600">
              <a:latin typeface="+mn-lt"/>
              <a:cs typeface="Arial"/>
            </a:endParaRPr>
          </a:p>
          <a:p>
            <a:pPr algn="just"/>
            <a:endParaRPr lang="lt-LT" altLang="en-US" sz="1600" b="1">
              <a:solidFill>
                <a:srgbClr val="000000"/>
              </a:solidFill>
              <a:latin typeface="+mn-lt"/>
            </a:endParaRPr>
          </a:p>
          <a:p>
            <a:pPr algn="just"/>
            <a:r>
              <a:rPr lang="lt-LT" altLang="en-US" sz="1600" b="1">
                <a:solidFill>
                  <a:srgbClr val="000000"/>
                </a:solidFill>
                <a:latin typeface="+mn-lt"/>
                <a:cs typeface="Arial"/>
              </a:rPr>
              <a:t>Įsipareigojimai:​ </a:t>
            </a:r>
          </a:p>
          <a:p>
            <a:pPr marL="0" indent="0" algn="just"/>
            <a:r>
              <a:rPr lang="lt-LT" altLang="en-US" sz="1600">
                <a:solidFill>
                  <a:srgbClr val="000000"/>
                </a:solidFill>
                <a:latin typeface="+mn-lt"/>
                <a:cs typeface="Arial"/>
              </a:rPr>
              <a:t>deklaruoti kraštovaizdžio elementus, kuriuos ketinama įrengti arba kurie jau turimi, ir juos prižiūrėti visą įsipareigojimų laikotarpį;</a:t>
            </a:r>
            <a:endParaRPr lang="en-US" altLang="en-US" sz="1600">
              <a:solidFill>
                <a:srgbClr val="000000"/>
              </a:solidFill>
              <a:latin typeface="+mn-lt"/>
              <a:cs typeface="Arial"/>
            </a:endParaRPr>
          </a:p>
          <a:p>
            <a:pPr marL="228600" indent="-228600" algn="just">
              <a:buFont typeface="Wingdings" panose="05000000000000000000" pitchFamily="2" charset="2"/>
              <a:buChar char="ü"/>
            </a:pPr>
            <a:r>
              <a:rPr lang="lt-LT" altLang="en-US" sz="1600">
                <a:solidFill>
                  <a:srgbClr val="000000"/>
                </a:solidFill>
                <a:latin typeface="+mn-lt"/>
                <a:cs typeface="Arial"/>
              </a:rPr>
              <a:t>laikytis specialiųjų įsipareigojimų, skirtų  konkrečių kraštovaizdžio elementų priežiūrai </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veikloje 3 metus</a:t>
            </a:r>
            <a:r>
              <a:rPr lang="lt-LT" sz="1600">
                <a:latin typeface="+mn-lt"/>
                <a:ea typeface="Times New Roman" panose="02020603050405020304" pitchFamily="18" charset="0"/>
                <a:cs typeface="Arial"/>
              </a:rPr>
              <a:t>,</a:t>
            </a:r>
            <a:r>
              <a:rPr lang="lt-LT" sz="1600">
                <a:solidFill>
                  <a:srgbClr val="000000"/>
                </a:solidFill>
                <a:effectLst/>
                <a:latin typeface="+mn-lt"/>
                <a:ea typeface="Times New Roman" panose="02020603050405020304" pitchFamily="18" charset="0"/>
                <a:cs typeface="Arial"/>
              </a:rPr>
              <a:t> įsipareigojimų trukmė </a:t>
            </a:r>
            <a:r>
              <a:rPr lang="lt-LT" sz="1600">
                <a:solidFill>
                  <a:srgbClr val="000000"/>
                </a:solidFill>
                <a:latin typeface="+mn-lt"/>
                <a:ea typeface="Times New Roman" panose="02020603050405020304" pitchFamily="18" charset="0"/>
                <a:cs typeface="Arial"/>
              </a:rPr>
              <a:t>nekeičiama</a:t>
            </a:r>
            <a:endParaRPr lang="lt-LT" altLang="en-US" sz="1600">
              <a:solidFill>
                <a:srgbClr val="000000"/>
              </a:solidFill>
              <a:latin typeface="+mn-lt"/>
              <a:cs typeface="Arial"/>
            </a:endParaRPr>
          </a:p>
          <a:p>
            <a:pPr algn="just">
              <a:buFont typeface="Wingdings" panose="05000000000000000000" pitchFamily="2" charset="2"/>
              <a:buChar char="ü"/>
            </a:pPr>
            <a:endParaRPr lang="lt-LT" sz="1600">
              <a:solidFill>
                <a:srgbClr val="000000"/>
              </a:solidFill>
              <a:effectLst/>
              <a:latin typeface="+mn-lt"/>
              <a:ea typeface="Times New Roman" panose="02020603050405020304" pitchFamily="18" charset="0"/>
            </a:endParaRPr>
          </a:p>
          <a:p>
            <a:pPr marL="0" indent="0" algn="just"/>
            <a:r>
              <a:rPr lang="lt-LT" sz="1600">
                <a:solidFill>
                  <a:srgbClr val="000000"/>
                </a:solidFill>
                <a:latin typeface="+mn-lt"/>
                <a:ea typeface="Times New Roman" panose="02020603050405020304" pitchFamily="18" charset="0"/>
                <a:cs typeface="Arial"/>
              </a:rPr>
              <a:t>P</a:t>
            </a:r>
            <a:r>
              <a:rPr lang="lt-LT" sz="1600">
                <a:solidFill>
                  <a:srgbClr val="000000"/>
                </a:solidFill>
                <a:effectLst/>
                <a:latin typeface="+mn-lt"/>
                <a:ea typeface="Times New Roman" panose="02020603050405020304" pitchFamily="18" charset="0"/>
                <a:cs typeface="Arial"/>
              </a:rPr>
              <a:t>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nepadidinti daugiau kaip 10 proc., bet ne daugiau kaip 2 ha, ir nesumažinti jo daugiau kaip 10 proc.</a:t>
            </a:r>
          </a:p>
          <a:p>
            <a:pPr marL="0" indent="0" algn="just"/>
            <a:r>
              <a:rPr lang="lt-LT" sz="1600">
                <a:solidFill>
                  <a:srgbClr val="000000"/>
                </a:solidFill>
                <a:effectLst/>
                <a:latin typeface="+mn-lt"/>
                <a:ea typeface="Times New Roman" panose="02020603050405020304" pitchFamily="18" charset="0"/>
                <a:cs typeface="Arial"/>
              </a:rPr>
              <a:t>Parama nemokama už </a:t>
            </a:r>
            <a:r>
              <a:rPr lang="lt-LT" sz="1600">
                <a:effectLst/>
                <a:latin typeface="+mn-lt"/>
                <a:ea typeface="Times New Roman" panose="02020603050405020304" pitchFamily="18" charset="0"/>
                <a:cs typeface="Arial"/>
              </a:rPr>
              <a:t>virš melioracijos griovių rinktuvų esančius miškelius, medžių ir krūmų juostas ir grupes, pavienius medžius ar krūmus</a:t>
            </a:r>
          </a:p>
          <a:p>
            <a:pPr marL="0" indent="0" algn="just"/>
            <a:r>
              <a:rPr lang="lt-LT" sz="1600">
                <a:latin typeface="+mn-lt"/>
                <a:ea typeface="Times New Roman" panose="02020603050405020304" pitchFamily="18" charset="0"/>
                <a:cs typeface="Arial"/>
              </a:rPr>
              <a:t>D</a:t>
            </a:r>
            <a:r>
              <a:rPr lang="lt-LT" sz="1600">
                <a:effectLst/>
                <a:latin typeface="+mn-lt"/>
                <a:ea typeface="Times New Roman" panose="02020603050405020304" pitchFamily="18" charset="0"/>
                <a:cs typeface="Arial"/>
              </a:rPr>
              <a:t>eklaruojamų kraštovaizdžio elementų plotai yra tinkami užskaitai pagal GAAB 8 (ne mažiau nei 4 proc. deklaruojamos ariamosios žemės turi skirti negamybiniams plotams</a:t>
            </a:r>
            <a:r>
              <a:rPr lang="lt-LT" sz="1600">
                <a:latin typeface="+mn-lt"/>
                <a:ea typeface="Times New Roman" panose="02020603050405020304" pitchFamily="18" charset="0"/>
                <a:cs typeface="Arial"/>
              </a:rPr>
              <a:t>)</a:t>
            </a:r>
            <a:r>
              <a:rPr lang="lt-LT" sz="1600">
                <a:effectLst/>
                <a:latin typeface="+mn-lt"/>
                <a:ea typeface="Times New Roman" panose="02020603050405020304" pitchFamily="18" charset="0"/>
                <a:cs typeface="Arial"/>
              </a:rPr>
              <a:t> Deklaruojamų pagriovių, </a:t>
            </a:r>
            <a:r>
              <a:rPr lang="lt-LT" sz="1600">
                <a:solidFill>
                  <a:srgbClr val="000000"/>
                </a:solidFill>
                <a:effectLst/>
                <a:latin typeface="+mn-lt"/>
                <a:ea typeface="Times New Roman" panose="02020603050405020304" pitchFamily="18" charset="0"/>
                <a:cs typeface="Arial"/>
              </a:rPr>
              <a:t>paviršinio vandens telkinių</a:t>
            </a:r>
            <a:r>
              <a:rPr lang="lt-LT" sz="1600">
                <a:effectLst/>
                <a:latin typeface="+mn-lt"/>
                <a:ea typeface="Times New Roman" panose="02020603050405020304" pitchFamily="18" charset="0"/>
                <a:cs typeface="Arial"/>
              </a:rPr>
              <a:t> pakrančių, įskaitant</a:t>
            </a:r>
            <a:r>
              <a:rPr lang="lt-LT" sz="1600">
                <a:solidFill>
                  <a:srgbClr val="000000"/>
                </a:solidFill>
                <a:effectLst/>
                <a:latin typeface="+mn-lt"/>
                <a:ea typeface="Times New Roman" panose="02020603050405020304" pitchFamily="18" charset="0"/>
                <a:cs typeface="Arial"/>
              </a:rPr>
              <a:t> apsaugos juostas,</a:t>
            </a:r>
            <a:r>
              <a:rPr lang="lt-LT" sz="1600">
                <a:effectLst/>
                <a:latin typeface="+mn-lt"/>
                <a:ea typeface="Times New Roman" panose="02020603050405020304" pitchFamily="18" charset="0"/>
                <a:cs typeface="Arial"/>
              </a:rPr>
              <a:t> plotai yra tinkami užskaitai pagal </a:t>
            </a:r>
            <a:r>
              <a:rPr lang="lt-LT" sz="1600">
                <a:latin typeface="+mn-lt"/>
                <a:ea typeface="Times New Roman" panose="02020603050405020304" pitchFamily="18" charset="0"/>
                <a:cs typeface="Arial"/>
              </a:rPr>
              <a:t>GAAB 1 </a:t>
            </a:r>
            <a:r>
              <a:rPr lang="lt-LT" sz="1600">
                <a:effectLst/>
                <a:latin typeface="+mn-lt"/>
                <a:ea typeface="Times New Roman" panose="02020603050405020304" pitchFamily="18" charset="0"/>
                <a:cs typeface="Arial"/>
              </a:rPr>
              <a:t>ir </a:t>
            </a:r>
            <a:r>
              <a:rPr lang="lt-LT" sz="1600">
                <a:latin typeface="+mn-lt"/>
                <a:ea typeface="Times New Roman" panose="02020603050405020304" pitchFamily="18" charset="0"/>
                <a:cs typeface="Arial"/>
              </a:rPr>
              <a:t>GAAB 4</a:t>
            </a:r>
            <a:endParaRPr lang="lt-LT" altLang="en-US" sz="1600">
              <a:latin typeface="+mn-lt"/>
              <a:cs typeface="Arial"/>
            </a:endParaRPr>
          </a:p>
        </p:txBody>
      </p:sp>
      <p:sp>
        <p:nvSpPr>
          <p:cNvPr id="10" name="TextBox 9">
            <a:extLst>
              <a:ext uri="{FF2B5EF4-FFF2-40B4-BE49-F238E27FC236}">
                <a16:creationId xmlns:a16="http://schemas.microsoft.com/office/drawing/2014/main" id="{E8877416-9A3D-569F-B25B-C78F3A9F2BC0}"/>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KRAŠTOVAIZDŽIO ELEMENTŲ PRIEŽIŪRA I</a:t>
            </a:r>
            <a:endParaRPr lang="lt-LT" sz="2000">
              <a:latin typeface="Arial"/>
              <a:cs typeface="Arial"/>
            </a:endParaRPr>
          </a:p>
        </p:txBody>
      </p:sp>
      <p:sp>
        <p:nvSpPr>
          <p:cNvPr id="4" name="Slide Number Placeholder 3">
            <a:extLst>
              <a:ext uri="{FF2B5EF4-FFF2-40B4-BE49-F238E27FC236}">
                <a16:creationId xmlns:a16="http://schemas.microsoft.com/office/drawing/2014/main" id="{80B37936-9C18-E05D-C99D-0BAC0EB39AF0}"/>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15</a:t>
            </a:fld>
            <a:endParaRPr lang="en-US" altLang="en-US" sz="1400">
              <a:solidFill>
                <a:srgbClr val="0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nis elementas 6" descr="Checklist outline">
            <a:extLst>
              <a:ext uri="{FF2B5EF4-FFF2-40B4-BE49-F238E27FC236}">
                <a16:creationId xmlns:a16="http://schemas.microsoft.com/office/drawing/2014/main" id="{24B7F6B4-5DCF-0B85-B6CE-B56DF581EE38}"/>
              </a:ext>
            </a:extLst>
          </p:cNvPr>
          <p:cNvPicPr>
            <a:picLocks noChangeAspect="1"/>
          </p:cNvPicPr>
          <p:nvPr/>
        </p:nvPicPr>
        <p:blipFill>
          <a:blip r:embed="rId3"/>
          <a:stretch>
            <a:fillRect/>
          </a:stretch>
        </p:blipFill>
        <p:spPr>
          <a:xfrm>
            <a:off x="1747838" y="2308225"/>
            <a:ext cx="673100" cy="673100"/>
          </a:xfrm>
          <a:prstGeom prst="rect">
            <a:avLst/>
          </a:prstGeom>
        </p:spPr>
      </p:pic>
      <p:graphicFrame>
        <p:nvGraphicFramePr>
          <p:cNvPr id="3" name="Table 2">
            <a:extLst>
              <a:ext uri="{FF2B5EF4-FFF2-40B4-BE49-F238E27FC236}">
                <a16:creationId xmlns:a16="http://schemas.microsoft.com/office/drawing/2014/main" id="{94630A84-E535-51A5-155C-FC4EDEEEEFF6}"/>
              </a:ext>
            </a:extLst>
          </p:cNvPr>
          <p:cNvGraphicFramePr>
            <a:graphicFrameLocks noGrp="1"/>
          </p:cNvGraphicFramePr>
          <p:nvPr>
            <p:extLst>
              <p:ext uri="{D42A27DB-BD31-4B8C-83A1-F6EECF244321}">
                <p14:modId xmlns:p14="http://schemas.microsoft.com/office/powerpoint/2010/main" val="3136896447"/>
              </p:ext>
            </p:extLst>
          </p:nvPr>
        </p:nvGraphicFramePr>
        <p:xfrm>
          <a:off x="250902" y="892097"/>
          <a:ext cx="8675991" cy="5196096"/>
        </p:xfrm>
        <a:graphic>
          <a:graphicData uri="http://schemas.openxmlformats.org/drawingml/2006/table">
            <a:tbl>
              <a:tblPr/>
              <a:tblGrid>
                <a:gridCol w="1962196">
                  <a:extLst>
                    <a:ext uri="{9D8B030D-6E8A-4147-A177-3AD203B41FA5}">
                      <a16:colId xmlns:a16="http://schemas.microsoft.com/office/drawing/2014/main" val="3484300781"/>
                    </a:ext>
                  </a:extLst>
                </a:gridCol>
                <a:gridCol w="2716389">
                  <a:extLst>
                    <a:ext uri="{9D8B030D-6E8A-4147-A177-3AD203B41FA5}">
                      <a16:colId xmlns:a16="http://schemas.microsoft.com/office/drawing/2014/main" val="500055689"/>
                    </a:ext>
                  </a:extLst>
                </a:gridCol>
                <a:gridCol w="3997406">
                  <a:extLst>
                    <a:ext uri="{9D8B030D-6E8A-4147-A177-3AD203B41FA5}">
                      <a16:colId xmlns:a16="http://schemas.microsoft.com/office/drawing/2014/main" val="2161404892"/>
                    </a:ext>
                  </a:extLst>
                </a:gridCol>
              </a:tblGrid>
              <a:tr h="715536">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altLang="en-US" sz="1400" b="0" i="0" u="none" strike="noStrike" cap="none" normalizeH="0" baseline="0">
                          <a:ln>
                            <a:noFill/>
                          </a:ln>
                          <a:solidFill>
                            <a:schemeClr val="tx1"/>
                          </a:solidFill>
                          <a:effectLst/>
                          <a:latin typeface="Arial"/>
                          <a:cs typeface="Arial"/>
                        </a:rPr>
                        <a:t>Kraštovaizdžio elementai </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altLang="en-US" sz="1400" b="0" i="0" u="none" strike="noStrike" cap="none" normalizeH="0" baseline="0">
                          <a:ln>
                            <a:noFill/>
                          </a:ln>
                          <a:solidFill>
                            <a:schemeClr val="tx1"/>
                          </a:solidFill>
                          <a:effectLst/>
                          <a:latin typeface="Arial"/>
                          <a:cs typeface="Arial"/>
                        </a:rPr>
                        <a:t>Esamo elemento tvarkymas</a:t>
                      </a:r>
                    </a:p>
                    <a:p>
                      <a:pPr marL="0" marR="0" lvl="0" indent="0" algn="ctr" rtl="0" eaLnBrk="1" fontAlgn="base" latinLnBrk="0" hangingPunct="1">
                        <a:lnSpc>
                          <a:spcPct val="100000"/>
                        </a:lnSpc>
                        <a:spcBef>
                          <a:spcPct val="0"/>
                        </a:spcBef>
                        <a:spcAft>
                          <a:spcPct val="0"/>
                        </a:spcAft>
                        <a:buClrTx/>
                        <a:buSzTx/>
                        <a:buFontTx/>
                        <a:buNone/>
                      </a:pPr>
                      <a:r>
                        <a:rPr kumimoji="0" lang="lt-LT" altLang="en-US" sz="1400" b="0" i="0" u="none" strike="noStrike" cap="none" normalizeH="0" baseline="0">
                          <a:ln>
                            <a:noFill/>
                          </a:ln>
                          <a:solidFill>
                            <a:schemeClr val="tx1"/>
                          </a:solidFill>
                          <a:effectLst/>
                          <a:latin typeface="Arial"/>
                          <a:cs typeface="Arial"/>
                        </a:rPr>
                        <a:t> (</a:t>
                      </a:r>
                      <a:r>
                        <a:rPr lang="lt-LT" altLang="en-US" sz="1400" b="0" i="0" u="none" strike="noStrike" cap="none" normalizeH="0" baseline="0">
                          <a:ln>
                            <a:noFill/>
                          </a:ln>
                          <a:solidFill>
                            <a:schemeClr val="tx1"/>
                          </a:solidFill>
                          <a:effectLst/>
                          <a:latin typeface="Arial"/>
                          <a:cs typeface="Arial"/>
                        </a:rPr>
                        <a:t>ir naujai</a:t>
                      </a:r>
                      <a:r>
                        <a:rPr kumimoji="0" lang="lt-LT" altLang="en-US" sz="1400" b="0" i="0" u="none" strike="noStrike" cap="none" normalizeH="0" baseline="0">
                          <a:ln>
                            <a:noFill/>
                          </a:ln>
                          <a:solidFill>
                            <a:schemeClr val="tx1"/>
                          </a:solidFill>
                          <a:effectLst/>
                          <a:latin typeface="Arial"/>
                          <a:cs typeface="Arial"/>
                        </a:rPr>
                        <a:t> įkurtų elementų </a:t>
                      </a:r>
                      <a:r>
                        <a:rPr lang="lt-LT" altLang="en-US" sz="1400" b="0" i="0" u="none" strike="noStrike" cap="none" normalizeH="0" baseline="0">
                          <a:ln>
                            <a:noFill/>
                          </a:ln>
                          <a:solidFill>
                            <a:schemeClr val="tx1"/>
                          </a:solidFill>
                          <a:effectLst/>
                          <a:latin typeface="Arial"/>
                          <a:cs typeface="Arial"/>
                        </a:rPr>
                        <a:t>tvarkymas</a:t>
                      </a:r>
                      <a:r>
                        <a:rPr kumimoji="0" lang="lt-LT" altLang="en-US" sz="1400" b="0" i="0" u="none" strike="noStrike" cap="none" normalizeH="0" baseline="0">
                          <a:ln>
                            <a:noFill/>
                          </a:ln>
                          <a:solidFill>
                            <a:schemeClr val="tx1"/>
                          </a:solidFill>
                          <a:effectLst/>
                          <a:latin typeface="Arial"/>
                          <a:cs typeface="Arial"/>
                        </a:rPr>
                        <a:t> vėlesniais metais)</a:t>
                      </a: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altLang="en-US" sz="1400" b="0" i="0" u="none" strike="noStrike" cap="none" normalizeH="0" baseline="0">
                          <a:ln>
                            <a:noFill/>
                          </a:ln>
                          <a:solidFill>
                            <a:schemeClr val="tx1"/>
                          </a:solidFill>
                          <a:effectLst/>
                          <a:latin typeface="Arial"/>
                          <a:cs typeface="Arial"/>
                        </a:rPr>
                        <a:t>Naujo elemento sukūrimas ir tvarkymas pirmaisiais metais</a:t>
                      </a:r>
                      <a:endParaRPr kumimoji="0" lang="en-US" altLang="en-US" sz="1400" b="0" i="0" u="none" strike="noStrike" cap="none" normalizeH="0" baseline="0">
                        <a:ln>
                          <a:noFill/>
                        </a:ln>
                        <a:solidFill>
                          <a:srgbClr val="FFFFFF"/>
                        </a:solidFill>
                        <a:effectLst/>
                        <a:latin typeface="Arial"/>
                        <a:cs typeface="Arial"/>
                      </a:endParaRPr>
                    </a:p>
                  </a:txBody>
                  <a:tcPr marL="68580" marR="6858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3004328707"/>
                  </a:ext>
                </a:extLst>
              </a:tr>
              <a:tr h="854926">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rtl="0" eaLnBrk="1" fontAlgn="base" latinLnBrk="0" hangingPunct="1">
                        <a:lnSpc>
                          <a:spcPct val="100000"/>
                        </a:lnSpc>
                        <a:spcBef>
                          <a:spcPct val="0"/>
                        </a:spcBef>
                        <a:spcAft>
                          <a:spcPct val="0"/>
                        </a:spcAft>
                        <a:buClrTx/>
                        <a:buSzTx/>
                        <a:buFontTx/>
                        <a:buNone/>
                      </a:pPr>
                      <a:r>
                        <a:rPr lang="lt-LT" altLang="en-US" sz="1400" b="0" i="0" u="none" strike="noStrike" cap="none" normalizeH="0" baseline="0">
                          <a:ln>
                            <a:noFill/>
                          </a:ln>
                          <a:solidFill>
                            <a:srgbClr val="000000"/>
                          </a:solidFill>
                          <a:effectLst/>
                          <a:latin typeface="Arial"/>
                          <a:cs typeface="Arial"/>
                        </a:rPr>
                        <a:t>Ežios, Palaukės </a:t>
                      </a:r>
                      <a:r>
                        <a:rPr lang="lt-LT" sz="1400" i="1" kern="1200">
                          <a:solidFill>
                            <a:schemeClr val="tx1"/>
                          </a:solidFill>
                          <a:effectLst/>
                          <a:latin typeface="Arial"/>
                          <a:ea typeface="+mn-ea"/>
                          <a:cs typeface="+mn-cs"/>
                        </a:rPr>
                        <a:t>(vietos nekeisti visą</a:t>
                      </a:r>
                      <a:endParaRPr lang="lt-LT" altLang="en-US" sz="1400" b="0" i="1" u="none" strike="noStrike" cap="none" normalizeH="0" baseline="0">
                        <a:ln>
                          <a:noFill/>
                        </a:ln>
                        <a:solidFill>
                          <a:srgbClr val="000000"/>
                        </a:solidFill>
                        <a:effectLst/>
                        <a:latin typeface="Arial"/>
                        <a:cs typeface="Arial"/>
                      </a:endParaRPr>
                    </a:p>
                    <a:p>
                      <a:pPr marL="0" marR="0" lvl="0" indent="0" algn="l">
                        <a:lnSpc>
                          <a:spcPct val="100000"/>
                        </a:lnSpc>
                        <a:spcBef>
                          <a:spcPct val="0"/>
                        </a:spcBef>
                        <a:spcAft>
                          <a:spcPct val="0"/>
                        </a:spcAft>
                        <a:buClrTx/>
                        <a:buSzTx/>
                        <a:buFontTx/>
                        <a:buNone/>
                      </a:pPr>
                      <a:r>
                        <a:rPr lang="lt-LT" sz="1400" i="1" kern="1200">
                          <a:solidFill>
                            <a:schemeClr val="tx1"/>
                          </a:solidFill>
                          <a:effectLst/>
                          <a:latin typeface="Arial"/>
                          <a:ea typeface="+mn-ea"/>
                          <a:cs typeface="+mn-cs"/>
                        </a:rPr>
                        <a:t>įsipareigojimų laikotarpį)</a:t>
                      </a:r>
                      <a:endParaRPr lang="lt-LT" altLang="en-US" sz="1400" b="0" i="1" u="none" strike="noStrike" cap="none" normalizeH="0" baseline="0">
                        <a:ln>
                          <a:noFill/>
                        </a:ln>
                        <a:solidFill>
                          <a:srgbClr val="000000"/>
                        </a:solidFill>
                        <a:effectLst/>
                        <a:latin typeface="Arial"/>
                        <a:cs typeface="Arial"/>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rowSpan="2">
                  <a:txBody>
                    <a:bodyPr/>
                    <a:lstStyle>
                      <a:lvl1pPr marL="171450" indent="-171450">
                        <a:spcBef>
                          <a:spcPct val="20000"/>
                        </a:spcBef>
                        <a:tabLst>
                          <a:tab pos="142875" algn="l"/>
                        </a:tabLst>
                        <a:defRPr sz="2800">
                          <a:solidFill>
                            <a:schemeClr val="tx1"/>
                          </a:solidFill>
                          <a:latin typeface="Arial" panose="020B0604020202020204" pitchFamily="34" charset="0"/>
                        </a:defRPr>
                      </a:lvl1pPr>
                      <a:lvl2pPr marL="742950" indent="-285750">
                        <a:spcBef>
                          <a:spcPct val="20000"/>
                        </a:spcBef>
                        <a:tabLst>
                          <a:tab pos="142875" algn="l"/>
                        </a:tabLst>
                        <a:defRPr sz="2400">
                          <a:solidFill>
                            <a:schemeClr val="tx1"/>
                          </a:solidFill>
                          <a:latin typeface="Arial" panose="020B0604020202020204" pitchFamily="34" charset="0"/>
                        </a:defRPr>
                      </a:lvl2pPr>
                      <a:lvl3pPr marL="1143000" indent="-228600">
                        <a:spcBef>
                          <a:spcPct val="20000"/>
                        </a:spcBef>
                        <a:tabLst>
                          <a:tab pos="142875" algn="l"/>
                        </a:tabLst>
                        <a:defRPr sz="2000">
                          <a:solidFill>
                            <a:schemeClr val="tx1"/>
                          </a:solidFill>
                          <a:latin typeface="Arial" panose="020B0604020202020204" pitchFamily="34" charset="0"/>
                        </a:defRPr>
                      </a:lvl3pPr>
                      <a:lvl4pPr marL="1600200" indent="-228600">
                        <a:spcBef>
                          <a:spcPct val="20000"/>
                        </a:spcBef>
                        <a:tabLst>
                          <a:tab pos="142875" algn="l"/>
                        </a:tabLst>
                        <a:defRPr>
                          <a:solidFill>
                            <a:schemeClr val="tx1"/>
                          </a:solidFill>
                          <a:latin typeface="Arial" panose="020B0604020202020204" pitchFamily="34" charset="0"/>
                        </a:defRPr>
                      </a:lvl4pPr>
                      <a:lvl5pPr marL="2057400" indent="-228600">
                        <a:spcBef>
                          <a:spcPct val="20000"/>
                        </a:spcBef>
                        <a:tabLst>
                          <a:tab pos="142875"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tabLst>
                          <a:tab pos="142875"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tabLst>
                          <a:tab pos="142875"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tabLst>
                          <a:tab pos="142875"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tabLst>
                          <a:tab pos="142875" algn="l"/>
                        </a:tabLst>
                        <a:defRPr>
                          <a:solidFill>
                            <a:schemeClr val="tx1"/>
                          </a:solidFill>
                          <a:latin typeface="Arial" panose="020B0604020202020204" pitchFamily="34" charset="0"/>
                        </a:defRPr>
                      </a:lvl9pPr>
                    </a:lstStyle>
                    <a:p>
                      <a:pPr marL="114300" marR="0" lvl="0" indent="-114300" algn="just" defTabSz="914400" rtl="0" eaLnBrk="1" fontAlgn="base" latinLnBrk="0" hangingPunct="1">
                        <a:lnSpc>
                          <a:spcPct val="100000"/>
                        </a:lnSpc>
                        <a:spcBef>
                          <a:spcPts val="0"/>
                        </a:spcBef>
                        <a:spcAft>
                          <a:spcPts val="0"/>
                        </a:spcAft>
                        <a:buClrTx/>
                        <a:buSzTx/>
                        <a:buFont typeface="Arial" panose="05000000000000000000" pitchFamily="2" charset="2"/>
                        <a:buChar char="•"/>
                        <a:tabLst>
                          <a:tab pos="142875" algn="l"/>
                        </a:tabLst>
                      </a:pPr>
                      <a:r>
                        <a:rPr kumimoji="0" lang="lt-LT" altLang="en-US" sz="1400" b="0" i="0" u="none" strike="noStrike" cap="none" normalizeH="0" baseline="0">
                          <a:ln>
                            <a:noFill/>
                          </a:ln>
                          <a:solidFill>
                            <a:srgbClr val="000000"/>
                          </a:solidFill>
                          <a:effectLst/>
                          <a:latin typeface="Arial"/>
                          <a:cs typeface="Arial"/>
                        </a:rPr>
                        <a:t>Nenaudoti augalų apsaugos produktų</a:t>
                      </a:r>
                    </a:p>
                    <a:p>
                      <a:pPr marL="114300" marR="0" lvl="0" indent="-114300" algn="just" rtl="0" eaLnBrk="1" fontAlgn="base" latinLnBrk="0" hangingPunct="1">
                        <a:lnSpc>
                          <a:spcPct val="100000"/>
                        </a:lnSpc>
                        <a:spcBef>
                          <a:spcPts val="0"/>
                        </a:spcBef>
                        <a:spcAft>
                          <a:spcPts val="0"/>
                        </a:spcAft>
                        <a:buClrTx/>
                        <a:buSzTx/>
                        <a:buFont typeface="Arial" panose="05000000000000000000" pitchFamily="2" charset="2"/>
                        <a:buChar char="•"/>
                      </a:pPr>
                      <a:r>
                        <a:rPr kumimoji="0" lang="lt-LT" altLang="en-US" sz="1400" b="0" i="0" u="none" strike="noStrike" cap="none" normalizeH="0" baseline="0">
                          <a:ln>
                            <a:noFill/>
                          </a:ln>
                          <a:solidFill>
                            <a:srgbClr val="000000"/>
                          </a:solidFill>
                          <a:effectLst/>
                          <a:latin typeface="Arial"/>
                          <a:cs typeface="Arial"/>
                        </a:rPr>
                        <a:t>Nušienauti 1 kartą per metus iki rugpjūčio 1 d. (žolę galima palikti suguldytą vietoje arba susmulkinti</a:t>
                      </a:r>
                      <a:r>
                        <a:rPr lang="lt-LT" altLang="en-US" sz="1400" b="0" i="0" u="none" strike="noStrike" cap="none" normalizeH="0" baseline="0">
                          <a:ln>
                            <a:noFill/>
                          </a:ln>
                          <a:solidFill>
                            <a:srgbClr val="000000"/>
                          </a:solidFill>
                          <a:effectLst/>
                          <a:latin typeface="Arial"/>
                          <a:cs typeface="Arial"/>
                        </a:rPr>
                        <a:t>)</a:t>
                      </a:r>
                      <a:endParaRPr kumimoji="0" lang="lt-LT" altLang="en-US" sz="1400" b="0" i="0" u="none" strike="noStrike" cap="none" normalizeH="0" baseline="0">
                        <a:ln>
                          <a:noFill/>
                        </a:ln>
                        <a:solidFill>
                          <a:srgbClr val="000000"/>
                        </a:solidFill>
                        <a:effectLst/>
                        <a:latin typeface="Arial"/>
                        <a:cs typeface="Arial"/>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marL="171450" indent="-171450">
                        <a:spcBef>
                          <a:spcPct val="20000"/>
                        </a:spcBef>
                        <a:tabLst>
                          <a:tab pos="114300" algn="l"/>
                        </a:tabLst>
                        <a:defRPr sz="2800">
                          <a:solidFill>
                            <a:schemeClr val="tx1"/>
                          </a:solidFill>
                          <a:latin typeface="Arial" panose="020B0604020202020204" pitchFamily="34" charset="0"/>
                        </a:defRPr>
                      </a:lvl1pPr>
                      <a:lvl2pPr marL="742950" indent="-285750">
                        <a:spcBef>
                          <a:spcPct val="20000"/>
                        </a:spcBef>
                        <a:tabLst>
                          <a:tab pos="114300" algn="l"/>
                        </a:tabLst>
                        <a:defRPr sz="2400">
                          <a:solidFill>
                            <a:schemeClr val="tx1"/>
                          </a:solidFill>
                          <a:latin typeface="Arial" panose="020B0604020202020204" pitchFamily="34" charset="0"/>
                        </a:defRPr>
                      </a:lvl2pPr>
                      <a:lvl3pPr marL="1143000" indent="-228600">
                        <a:spcBef>
                          <a:spcPct val="20000"/>
                        </a:spcBef>
                        <a:tabLst>
                          <a:tab pos="114300" algn="l"/>
                        </a:tabLst>
                        <a:defRPr sz="2000">
                          <a:solidFill>
                            <a:schemeClr val="tx1"/>
                          </a:solidFill>
                          <a:latin typeface="Arial" panose="020B0604020202020204" pitchFamily="34" charset="0"/>
                        </a:defRPr>
                      </a:lvl3pPr>
                      <a:lvl4pPr marL="1600200" indent="-228600">
                        <a:spcBef>
                          <a:spcPct val="20000"/>
                        </a:spcBef>
                        <a:tabLst>
                          <a:tab pos="114300" algn="l"/>
                        </a:tabLst>
                        <a:defRPr>
                          <a:solidFill>
                            <a:schemeClr val="tx1"/>
                          </a:solidFill>
                          <a:latin typeface="Arial" panose="020B0604020202020204" pitchFamily="34" charset="0"/>
                        </a:defRPr>
                      </a:lvl4pPr>
                      <a:lvl5pPr marL="2057400" indent="-228600">
                        <a:spcBef>
                          <a:spcPct val="20000"/>
                        </a:spcBef>
                        <a:tabLst>
                          <a:tab pos="114300"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tabLst>
                          <a:tab pos="114300"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tabLst>
                          <a:tab pos="114300"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tabLst>
                          <a:tab pos="114300"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tabLst>
                          <a:tab pos="114300" algn="l"/>
                        </a:tabLst>
                        <a:defRPr>
                          <a:solidFill>
                            <a:schemeClr val="tx1"/>
                          </a:solidFill>
                          <a:latin typeface="Arial" panose="020B0604020202020204" pitchFamily="34" charset="0"/>
                        </a:defRPr>
                      </a:lvl9pPr>
                    </a:lstStyle>
                    <a:p>
                      <a:pPr marL="114300" marR="0" lvl="0" indent="-114300" algn="just" defTabSz="914400" rtl="0" eaLnBrk="1" fontAlgn="base" latinLnBrk="0" hangingPunct="1">
                        <a:lnSpc>
                          <a:spcPct val="100000"/>
                        </a:lnSpc>
                        <a:spcBef>
                          <a:spcPts val="0"/>
                        </a:spcBef>
                        <a:spcAft>
                          <a:spcPts val="0"/>
                        </a:spcAft>
                        <a:buClrTx/>
                        <a:buSzTx/>
                        <a:buFont typeface="Arial" panose="05000000000000000000" pitchFamily="2" charset="2"/>
                        <a:buChar char="•"/>
                        <a:tabLst>
                          <a:tab pos="114300" algn="l"/>
                        </a:tabLst>
                      </a:pPr>
                      <a:r>
                        <a:rPr kumimoji="0" lang="lt-LT" altLang="en-US" sz="1400" b="0" i="0" u="none" strike="noStrike" cap="none" normalizeH="0" baseline="0">
                          <a:ln>
                            <a:noFill/>
                          </a:ln>
                          <a:solidFill>
                            <a:srgbClr val="000000"/>
                          </a:solidFill>
                          <a:effectLst/>
                          <a:latin typeface="Arial"/>
                          <a:cs typeface="Arial"/>
                        </a:rPr>
                        <a:t>Leisti augalijai įsikurti natūraliai arba iki liepos 15 d. užsėti daugiametėmis žolėmis ar jų mišiniu</a:t>
                      </a:r>
                    </a:p>
                    <a:p>
                      <a:pPr marL="114300" marR="0" lvl="0" indent="-114300" algn="just" defTabSz="914400" rtl="0" eaLnBrk="1" fontAlgn="base" latinLnBrk="0" hangingPunct="1">
                        <a:lnSpc>
                          <a:spcPct val="100000"/>
                        </a:lnSpc>
                        <a:spcBef>
                          <a:spcPts val="0"/>
                        </a:spcBef>
                        <a:spcAft>
                          <a:spcPts val="0"/>
                        </a:spcAft>
                        <a:buClrTx/>
                        <a:buSzTx/>
                        <a:buFont typeface="Arial" panose="05000000000000000000" pitchFamily="2" charset="2"/>
                        <a:buChar char="•"/>
                        <a:tabLst>
                          <a:tab pos="114300" algn="l"/>
                        </a:tabLst>
                      </a:pPr>
                      <a:r>
                        <a:rPr kumimoji="0" lang="lt-LT" altLang="en-US" sz="1400" b="0" i="0" u="none" strike="noStrike" cap="none" normalizeH="0" baseline="0">
                          <a:ln>
                            <a:noFill/>
                          </a:ln>
                          <a:solidFill>
                            <a:srgbClr val="000000"/>
                          </a:solidFill>
                          <a:effectLst/>
                          <a:latin typeface="Arial"/>
                          <a:cs typeface="Arial"/>
                        </a:rPr>
                        <a:t>Nenaudoti augalų apsaugos produktų</a:t>
                      </a:r>
                    </a:p>
                    <a:p>
                      <a:pPr marL="171450" marR="0" lvl="0" indent="-171450" algn="just" defTabSz="914400" rtl="0" eaLnBrk="1" fontAlgn="base" latinLnBrk="0" hangingPunct="1">
                        <a:lnSpc>
                          <a:spcPct val="100000"/>
                        </a:lnSpc>
                        <a:spcBef>
                          <a:spcPts val="0"/>
                        </a:spcBef>
                        <a:spcAft>
                          <a:spcPts val="0"/>
                        </a:spcAft>
                        <a:buClrTx/>
                        <a:buSzTx/>
                        <a:buFontTx/>
                        <a:buNone/>
                        <a:tabLst>
                          <a:tab pos="114300" algn="l"/>
                        </a:tabLst>
                      </a:pPr>
                      <a:endParaRPr kumimoji="0" lang="lt-LT" altLang="en-US" sz="1400" b="0" i="0" u="none" strike="noStrike" cap="none" normalizeH="0" baseline="0">
                        <a:ln>
                          <a:noFill/>
                        </a:ln>
                        <a:solidFill>
                          <a:srgbClr val="000000"/>
                        </a:solidFill>
                        <a:effectLst/>
                        <a:latin typeface="Arial"/>
                        <a:cs typeface="Arial"/>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561162953"/>
                  </a:ext>
                </a:extLst>
              </a:tr>
              <a:tr h="641194">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rtl="0" eaLnBrk="1" fontAlgn="base" latinLnBrk="0" hangingPunct="1">
                        <a:lnSpc>
                          <a:spcPct val="100000"/>
                        </a:lnSpc>
                        <a:spcBef>
                          <a:spcPct val="0"/>
                        </a:spcBef>
                        <a:spcAft>
                          <a:spcPct val="0"/>
                        </a:spcAft>
                        <a:buClrTx/>
                        <a:buSzTx/>
                        <a:buFontTx/>
                        <a:buNone/>
                      </a:pPr>
                      <a:r>
                        <a:rPr lang="lt-LT" altLang="en-US" sz="1400" b="0" i="0" u="none" strike="noStrike" cap="none" normalizeH="0" baseline="0">
                          <a:ln>
                            <a:noFill/>
                          </a:ln>
                          <a:solidFill>
                            <a:srgbClr val="000000"/>
                          </a:solidFill>
                          <a:effectLst/>
                          <a:latin typeface="Arial"/>
                          <a:cs typeface="Arial"/>
                        </a:rPr>
                        <a:t>Vandens telkinių  pakrantės, įskaitant apsaugos juostas, pagrioviai</a:t>
                      </a:r>
                      <a:endParaRPr lang="en-US" sz="1400"/>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749418686"/>
                  </a:ext>
                </a:extLst>
              </a:tr>
              <a:tr h="2560152">
                <a:tc>
                  <a:txBody>
                    <a:bodyPr/>
                    <a:lstStyle>
                      <a:lvl1pPr marL="342900" indent="-3429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rtl="0" eaLnBrk="1" fontAlgn="base" latinLnBrk="0" hangingPunct="1">
                        <a:lnSpc>
                          <a:spcPct val="100000"/>
                        </a:lnSpc>
                        <a:spcBef>
                          <a:spcPct val="0"/>
                        </a:spcBef>
                        <a:spcAft>
                          <a:spcPct val="0"/>
                        </a:spcAft>
                        <a:buClrTx/>
                        <a:buSzTx/>
                        <a:buFontTx/>
                        <a:buNone/>
                      </a:pPr>
                      <a:r>
                        <a:rPr lang="lt-LT" altLang="en-US" sz="1400" b="0" i="0" u="none" strike="noStrike" cap="none" normalizeH="0" baseline="0">
                          <a:ln>
                            <a:noFill/>
                          </a:ln>
                          <a:solidFill>
                            <a:srgbClr val="000000"/>
                          </a:solidFill>
                          <a:effectLst/>
                          <a:latin typeface="Arial"/>
                          <a:cs typeface="Arial"/>
                        </a:rPr>
                        <a:t>Medžių ir krūmų juostos</a:t>
                      </a:r>
                      <a:endParaRPr lang="en-US" sz="1400"/>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lvl1pPr marL="171450" indent="-171450">
                        <a:spcBef>
                          <a:spcPct val="20000"/>
                        </a:spcBef>
                        <a:tabLst>
                          <a:tab pos="152400" algn="l"/>
                        </a:tabLst>
                        <a:defRPr sz="2800">
                          <a:solidFill>
                            <a:schemeClr val="tx1"/>
                          </a:solidFill>
                          <a:latin typeface="Arial" panose="020B0604020202020204" pitchFamily="34" charset="0"/>
                        </a:defRPr>
                      </a:lvl1pPr>
                      <a:lvl2pPr marL="742950" indent="-285750">
                        <a:spcBef>
                          <a:spcPct val="20000"/>
                        </a:spcBef>
                        <a:tabLst>
                          <a:tab pos="152400" algn="l"/>
                        </a:tabLst>
                        <a:defRPr sz="2400">
                          <a:solidFill>
                            <a:schemeClr val="tx1"/>
                          </a:solidFill>
                          <a:latin typeface="Arial" panose="020B0604020202020204" pitchFamily="34" charset="0"/>
                        </a:defRPr>
                      </a:lvl2pPr>
                      <a:lvl3pPr marL="1143000" indent="-228600">
                        <a:spcBef>
                          <a:spcPct val="20000"/>
                        </a:spcBef>
                        <a:tabLst>
                          <a:tab pos="152400" algn="l"/>
                        </a:tabLst>
                        <a:defRPr sz="2000">
                          <a:solidFill>
                            <a:schemeClr val="tx1"/>
                          </a:solidFill>
                          <a:latin typeface="Arial" panose="020B0604020202020204" pitchFamily="34" charset="0"/>
                        </a:defRPr>
                      </a:lvl3pPr>
                      <a:lvl4pPr marL="1600200" indent="-228600">
                        <a:spcBef>
                          <a:spcPct val="20000"/>
                        </a:spcBef>
                        <a:tabLst>
                          <a:tab pos="152400" algn="l"/>
                        </a:tabLst>
                        <a:defRPr>
                          <a:solidFill>
                            <a:schemeClr val="tx1"/>
                          </a:solidFill>
                          <a:latin typeface="Arial" panose="020B0604020202020204" pitchFamily="34" charset="0"/>
                        </a:defRPr>
                      </a:lvl4pPr>
                      <a:lvl5pPr marL="2057400" indent="-228600">
                        <a:spcBef>
                          <a:spcPct val="20000"/>
                        </a:spcBef>
                        <a:tabLst>
                          <a:tab pos="152400" algn="l"/>
                        </a:tabLst>
                        <a:defRPr>
                          <a:solidFill>
                            <a:schemeClr val="tx1"/>
                          </a:solidFill>
                          <a:latin typeface="Arial" panose="020B0604020202020204" pitchFamily="34" charset="0"/>
                        </a:defRPr>
                      </a:lvl5pPr>
                      <a:lvl6pPr marL="2514600" indent="-228600" eaLnBrk="0" fontAlgn="base" hangingPunct="0">
                        <a:spcBef>
                          <a:spcPct val="20000"/>
                        </a:spcBef>
                        <a:spcAft>
                          <a:spcPct val="0"/>
                        </a:spcAft>
                        <a:tabLst>
                          <a:tab pos="152400" algn="l"/>
                        </a:tabLst>
                        <a:defRPr>
                          <a:solidFill>
                            <a:schemeClr val="tx1"/>
                          </a:solidFill>
                          <a:latin typeface="Arial" panose="020B0604020202020204" pitchFamily="34" charset="0"/>
                        </a:defRPr>
                      </a:lvl6pPr>
                      <a:lvl7pPr marL="2971800" indent="-228600" eaLnBrk="0" fontAlgn="base" hangingPunct="0">
                        <a:spcBef>
                          <a:spcPct val="20000"/>
                        </a:spcBef>
                        <a:spcAft>
                          <a:spcPct val="0"/>
                        </a:spcAft>
                        <a:tabLst>
                          <a:tab pos="152400" algn="l"/>
                        </a:tabLst>
                        <a:defRPr>
                          <a:solidFill>
                            <a:schemeClr val="tx1"/>
                          </a:solidFill>
                          <a:latin typeface="Arial" panose="020B0604020202020204" pitchFamily="34" charset="0"/>
                        </a:defRPr>
                      </a:lvl7pPr>
                      <a:lvl8pPr marL="3429000" indent="-228600" eaLnBrk="0" fontAlgn="base" hangingPunct="0">
                        <a:spcBef>
                          <a:spcPct val="20000"/>
                        </a:spcBef>
                        <a:spcAft>
                          <a:spcPct val="0"/>
                        </a:spcAft>
                        <a:tabLst>
                          <a:tab pos="152400" algn="l"/>
                        </a:tabLst>
                        <a:defRPr>
                          <a:solidFill>
                            <a:schemeClr val="tx1"/>
                          </a:solidFill>
                          <a:latin typeface="Arial" panose="020B0604020202020204" pitchFamily="34" charset="0"/>
                        </a:defRPr>
                      </a:lvl8pPr>
                      <a:lvl9pPr marL="3886200" indent="-228600" eaLnBrk="0" fontAlgn="base" hangingPunct="0">
                        <a:spcBef>
                          <a:spcPct val="20000"/>
                        </a:spcBef>
                        <a:spcAft>
                          <a:spcPct val="0"/>
                        </a:spcAft>
                        <a:tabLst>
                          <a:tab pos="152400" algn="l"/>
                        </a:tabLst>
                        <a:defRPr>
                          <a:solidFill>
                            <a:schemeClr val="tx1"/>
                          </a:solidFill>
                          <a:latin typeface="Arial" panose="020B0604020202020204" pitchFamily="34" charset="0"/>
                        </a:defRPr>
                      </a:lvl9pPr>
                    </a:lstStyle>
                    <a:p>
                      <a:pPr marL="114300" marR="0" lvl="0" indent="-114300" algn="just" defTabSz="914400" rtl="0" eaLnBrk="1" fontAlgn="base" latinLnBrk="0" hangingPunct="1">
                        <a:lnSpc>
                          <a:spcPct val="100000"/>
                        </a:lnSpc>
                        <a:spcBef>
                          <a:spcPct val="0"/>
                        </a:spcBef>
                        <a:spcAft>
                          <a:spcPct val="0"/>
                        </a:spcAft>
                        <a:buClrTx/>
                        <a:buSzTx/>
                        <a:buFont typeface="Arial" panose="05000000000000000000" pitchFamily="2" charset="2"/>
                        <a:buChar char="•"/>
                        <a:tabLst>
                          <a:tab pos="152400" algn="l"/>
                        </a:tabLst>
                      </a:pPr>
                      <a:r>
                        <a:rPr kumimoji="0" lang="lt-LT" altLang="en-US" sz="1400" b="0" i="0" u="none" strike="noStrike" cap="none" normalizeH="0" baseline="0">
                          <a:ln>
                            <a:noFill/>
                          </a:ln>
                          <a:solidFill>
                            <a:srgbClr val="000000"/>
                          </a:solidFill>
                          <a:effectLst/>
                          <a:latin typeface="Arial"/>
                          <a:cs typeface="Arial"/>
                        </a:rPr>
                        <a:t>Nenaudoti augalų apsaugos produktų</a:t>
                      </a:r>
                    </a:p>
                    <a:p>
                      <a:pPr marL="114300" marR="0" lvl="0" indent="-114300" algn="just" defTabSz="914400" rtl="0" eaLnBrk="1" fontAlgn="base" latinLnBrk="0" hangingPunct="1">
                        <a:lnSpc>
                          <a:spcPct val="100000"/>
                        </a:lnSpc>
                        <a:spcBef>
                          <a:spcPct val="0"/>
                        </a:spcBef>
                        <a:spcAft>
                          <a:spcPct val="0"/>
                        </a:spcAft>
                        <a:buClrTx/>
                        <a:buSzTx/>
                        <a:buFont typeface="Arial" panose="05000000000000000000" pitchFamily="2" charset="2"/>
                        <a:buChar char="•"/>
                        <a:tabLst>
                          <a:tab pos="152400" algn="l"/>
                        </a:tabLst>
                      </a:pPr>
                      <a:r>
                        <a:rPr kumimoji="0" lang="lt-LT" altLang="en-US" sz="1400" b="0" i="0" u="none" strike="noStrike" cap="none" normalizeH="0" baseline="0">
                          <a:ln>
                            <a:noFill/>
                          </a:ln>
                          <a:solidFill>
                            <a:srgbClr val="000000"/>
                          </a:solidFill>
                          <a:effectLst/>
                          <a:latin typeface="Arial"/>
                          <a:cs typeface="Arial"/>
                        </a:rPr>
                        <a:t>Nearti prie pat šaknų: krūmams – išlaikyti bent 1 m. atstumą iki lajos, medžiams – pagal lajos projekciją</a:t>
                      </a:r>
                    </a:p>
                    <a:p>
                      <a:pPr marL="114300" marR="0" lvl="0" indent="-114300" algn="just" rtl="0" eaLnBrk="1" fontAlgn="base" latinLnBrk="0" hangingPunct="1">
                        <a:lnSpc>
                          <a:spcPct val="100000"/>
                        </a:lnSpc>
                        <a:spcBef>
                          <a:spcPct val="0"/>
                        </a:spcBef>
                        <a:spcAft>
                          <a:spcPct val="0"/>
                        </a:spcAft>
                        <a:buClrTx/>
                        <a:buSzTx/>
                        <a:buFont typeface="Arial" panose="05000000000000000000" pitchFamily="2" charset="2"/>
                        <a:buChar char="•"/>
                      </a:pPr>
                      <a:r>
                        <a:rPr kumimoji="0" lang="lt-LT" altLang="en-US" sz="1400" b="0" i="0" u="none" strike="noStrike" cap="none" normalizeH="0" baseline="0">
                          <a:ln>
                            <a:noFill/>
                          </a:ln>
                          <a:solidFill>
                            <a:srgbClr val="000000"/>
                          </a:solidFill>
                          <a:effectLst/>
                          <a:latin typeface="Arial"/>
                          <a:cs typeface="Arial"/>
                        </a:rPr>
                        <a:t>Nušienauti 1 kartą per metus</a:t>
                      </a:r>
                      <a:r>
                        <a:rPr lang="lt-LT" altLang="en-US" sz="1400" b="0" i="0" u="none" strike="noStrike" cap="none" normalizeH="0" baseline="0">
                          <a:ln>
                            <a:noFill/>
                          </a:ln>
                          <a:solidFill>
                            <a:srgbClr val="000000"/>
                          </a:solidFill>
                          <a:effectLst/>
                          <a:latin typeface="Arial"/>
                          <a:cs typeface="Arial"/>
                        </a:rPr>
                        <a:t> </a:t>
                      </a:r>
                      <a:r>
                        <a:rPr kumimoji="0" lang="lt-LT" altLang="en-US" sz="1400" b="0" i="0" u="none" strike="noStrike" cap="none" normalizeH="0" baseline="0">
                          <a:ln>
                            <a:noFill/>
                          </a:ln>
                          <a:solidFill>
                            <a:srgbClr val="000000"/>
                          </a:solidFill>
                          <a:effectLst/>
                          <a:latin typeface="Arial"/>
                          <a:cs typeface="Arial"/>
                        </a:rPr>
                        <a:t> iki rugpjūčio 1 d.: medžiams – po laja, krūmams – 1 m atstumu nuo lajos. Žolę galima palikti suguldytą vietoje arba susmulkinti</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marL="171450" indent="-17145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114300" marR="0" lvl="0" indent="-114300" algn="just" rtl="0" eaLnBrk="1" fontAlgn="base" latinLnBrk="0" hangingPunct="1">
                        <a:lnSpc>
                          <a:spcPct val="100000"/>
                        </a:lnSpc>
                        <a:spcBef>
                          <a:spcPct val="0"/>
                        </a:spcBef>
                        <a:spcAft>
                          <a:spcPct val="0"/>
                        </a:spcAft>
                        <a:buClrTx/>
                        <a:buSzTx/>
                        <a:buFont typeface="Arial" panose="05000000000000000000" pitchFamily="2" charset="2"/>
                        <a:buChar char="•"/>
                      </a:pPr>
                      <a:r>
                        <a:rPr kumimoji="0" lang="lt-LT" altLang="en-US" sz="1400" b="0" i="0" u="none" strike="noStrike" cap="none" normalizeH="0" baseline="0">
                          <a:ln>
                            <a:noFill/>
                          </a:ln>
                          <a:solidFill>
                            <a:srgbClr val="000000"/>
                          </a:solidFill>
                          <a:effectLst/>
                          <a:latin typeface="Arial"/>
                          <a:cs typeface="Arial"/>
                        </a:rPr>
                        <a:t>Sodinti ne žemesnius kaip 1 m. augalus</a:t>
                      </a:r>
                    </a:p>
                    <a:p>
                      <a:pPr marL="114300" marR="0" lvl="0" indent="-114300" algn="just" rtl="0" eaLnBrk="1" fontAlgn="base" latinLnBrk="0" hangingPunct="1">
                        <a:lnSpc>
                          <a:spcPct val="100000"/>
                        </a:lnSpc>
                        <a:spcBef>
                          <a:spcPct val="0"/>
                        </a:spcBef>
                        <a:spcAft>
                          <a:spcPct val="0"/>
                        </a:spcAft>
                        <a:buClrTx/>
                        <a:buSzTx/>
                        <a:buFont typeface="Arial" panose="05000000000000000000" pitchFamily="2" charset="2"/>
                        <a:buChar char="•"/>
                      </a:pPr>
                      <a:r>
                        <a:rPr kumimoji="0" lang="lt-LT" altLang="en-US" sz="1400" b="0" i="0" u="none" strike="noStrike" cap="none" normalizeH="0" baseline="0">
                          <a:ln>
                            <a:noFill/>
                          </a:ln>
                          <a:solidFill>
                            <a:srgbClr val="000000"/>
                          </a:solidFill>
                          <a:effectLst/>
                          <a:latin typeface="Arial"/>
                          <a:cs typeface="Arial"/>
                        </a:rPr>
                        <a:t>Sodinukus saugoti nuo ūkinių gyvūnų daromų pažeidimų, jei juosta ribojasi su ganykla</a:t>
                      </a:r>
                      <a:r>
                        <a:rPr lang="lt-LT" altLang="en-US" sz="1400" b="0" i="0" u="none" strike="noStrike" cap="none" normalizeH="0" baseline="0">
                          <a:ln>
                            <a:noFill/>
                          </a:ln>
                          <a:solidFill>
                            <a:srgbClr val="000000"/>
                          </a:solidFill>
                          <a:effectLst/>
                          <a:latin typeface="Arial"/>
                          <a:cs typeface="Arial"/>
                        </a:rPr>
                        <a:t> </a:t>
                      </a:r>
                      <a:endParaRPr kumimoji="0" lang="lt-LT" altLang="en-US" sz="1400" b="0" i="0" u="none" strike="noStrike" cap="none" normalizeH="0" baseline="0">
                        <a:ln>
                          <a:noFill/>
                        </a:ln>
                        <a:solidFill>
                          <a:srgbClr val="000000"/>
                        </a:solidFill>
                        <a:effectLst/>
                        <a:latin typeface="Arial"/>
                        <a:cs typeface="Arial"/>
                      </a:endParaRPr>
                    </a:p>
                    <a:p>
                      <a:pPr marL="114300" marR="0" lvl="0" indent="-114300" algn="just" rtl="0" eaLnBrk="1" fontAlgn="base" latinLnBrk="0" hangingPunct="1">
                        <a:lnSpc>
                          <a:spcPct val="100000"/>
                        </a:lnSpc>
                        <a:spcBef>
                          <a:spcPct val="0"/>
                        </a:spcBef>
                        <a:spcAft>
                          <a:spcPct val="0"/>
                        </a:spcAft>
                        <a:buClrTx/>
                        <a:buSzTx/>
                        <a:buFont typeface="Arial" panose="05000000000000000000" pitchFamily="2" charset="2"/>
                        <a:buChar char="•"/>
                      </a:pPr>
                      <a:r>
                        <a:rPr kumimoji="0" lang="lt-LT" altLang="en-US" sz="1400" b="0" i="0" u="none" strike="noStrike" cap="none" normalizeH="0" baseline="0">
                          <a:ln>
                            <a:noFill/>
                          </a:ln>
                          <a:solidFill>
                            <a:srgbClr val="000000"/>
                          </a:solidFill>
                          <a:effectLst/>
                          <a:latin typeface="Arial"/>
                          <a:cs typeface="Arial"/>
                        </a:rPr>
                        <a:t>Nušienauti 1 kartą per metus</a:t>
                      </a:r>
                      <a:r>
                        <a:rPr lang="lt-LT" altLang="en-US" sz="1400" b="0" i="0" u="none" strike="noStrike" cap="none" normalizeH="0" baseline="0">
                          <a:ln>
                            <a:noFill/>
                          </a:ln>
                          <a:solidFill>
                            <a:srgbClr val="000000"/>
                          </a:solidFill>
                          <a:effectLst/>
                          <a:latin typeface="Arial"/>
                          <a:cs typeface="Arial"/>
                        </a:rPr>
                        <a:t> </a:t>
                      </a:r>
                      <a:r>
                        <a:rPr kumimoji="0" lang="lt-LT" altLang="en-US" sz="1400" b="0" i="0" u="none" strike="noStrike" cap="none" normalizeH="0" baseline="0">
                          <a:ln>
                            <a:noFill/>
                          </a:ln>
                          <a:solidFill>
                            <a:srgbClr val="000000"/>
                          </a:solidFill>
                          <a:effectLst/>
                          <a:latin typeface="Arial"/>
                          <a:cs typeface="Arial"/>
                        </a:rPr>
                        <a:t> iki rugpjūčio 1 d.: medžiams – po laja, krūmams – 1 m atstumu nuo lajos. Žolę galima palikti suguldytą vietoje arba susmulkinti</a:t>
                      </a:r>
                    </a:p>
                    <a:p>
                      <a:pPr marL="114300" marR="0" lvl="0" indent="-114300" algn="just" defTabSz="914400" rtl="0" eaLnBrk="1" fontAlgn="base" latinLnBrk="0" hangingPunct="1">
                        <a:lnSpc>
                          <a:spcPct val="100000"/>
                        </a:lnSpc>
                        <a:spcBef>
                          <a:spcPct val="0"/>
                        </a:spcBef>
                        <a:spcAft>
                          <a:spcPct val="0"/>
                        </a:spcAft>
                        <a:buClrTx/>
                        <a:buSzTx/>
                        <a:buFont typeface="Arial" panose="05000000000000000000" pitchFamily="2" charset="2"/>
                        <a:buChar char="•"/>
                        <a:tabLst/>
                      </a:pPr>
                      <a:r>
                        <a:rPr kumimoji="0" lang="lt-LT" altLang="en-US" sz="1400" b="0" i="0" u="none" strike="noStrike" cap="none" normalizeH="0" baseline="0">
                          <a:ln>
                            <a:noFill/>
                          </a:ln>
                          <a:solidFill>
                            <a:srgbClr val="000000"/>
                          </a:solidFill>
                          <a:effectLst/>
                          <a:latin typeface="Arial"/>
                          <a:cs typeface="Arial"/>
                        </a:rPr>
                        <a:t>Nenaudoti augalų apsaugos produktų</a:t>
                      </a:r>
                    </a:p>
                    <a:p>
                      <a:pPr marL="114300" marR="0" lvl="0" indent="-114300" algn="just" defTabSz="914400" rtl="0" eaLnBrk="1" fontAlgn="base" latinLnBrk="0" hangingPunct="1">
                        <a:lnSpc>
                          <a:spcPct val="100000"/>
                        </a:lnSpc>
                        <a:spcBef>
                          <a:spcPct val="0"/>
                        </a:spcBef>
                        <a:spcAft>
                          <a:spcPct val="0"/>
                        </a:spcAft>
                        <a:buClrTx/>
                        <a:buSzTx/>
                        <a:buFont typeface="Arial" panose="05000000000000000000" pitchFamily="2" charset="2"/>
                        <a:buChar char="•"/>
                        <a:tabLst/>
                      </a:pPr>
                      <a:r>
                        <a:rPr lang="lt-LT" sz="1400" kern="1200">
                          <a:solidFill>
                            <a:schemeClr val="tx1"/>
                          </a:solidFill>
                          <a:effectLst/>
                          <a:latin typeface="Arial"/>
                          <a:ea typeface="+mn-ea"/>
                          <a:cs typeface="+mn-cs"/>
                        </a:rPr>
                        <a:t>Laikytis medžių ar krūmų sodinimo atstumų pagal augalų rūšis ir lauką</a:t>
                      </a:r>
                    </a:p>
                    <a:p>
                      <a:pPr marL="114300" marR="0" lvl="0" indent="-114300" algn="just" defTabSz="914400" rtl="0" eaLnBrk="1" fontAlgn="base" latinLnBrk="0" hangingPunct="1">
                        <a:lnSpc>
                          <a:spcPct val="100000"/>
                        </a:lnSpc>
                        <a:spcBef>
                          <a:spcPct val="0"/>
                        </a:spcBef>
                        <a:spcAft>
                          <a:spcPct val="0"/>
                        </a:spcAft>
                        <a:buClrTx/>
                        <a:buSzTx/>
                        <a:buFont typeface="Arial" panose="05000000000000000000" pitchFamily="2" charset="2"/>
                        <a:buChar char="•"/>
                        <a:tabLst/>
                      </a:pPr>
                      <a:r>
                        <a:rPr lang="lt-LT" sz="1400" kern="1200">
                          <a:solidFill>
                            <a:schemeClr val="tx1"/>
                          </a:solidFill>
                          <a:effectLst/>
                          <a:latin typeface="Arial"/>
                          <a:ea typeface="+mn-ea"/>
                          <a:cs typeface="+mn-cs"/>
                        </a:rPr>
                        <a:t>Atsodinti išnykusius naujai pasodintus medėjančius elementus</a:t>
                      </a:r>
                      <a:endParaRPr kumimoji="0" lang="lt-LT" altLang="en-US" sz="1400" b="0" i="0" u="none" strike="noStrike" cap="none" normalizeH="0" baseline="0">
                        <a:ln>
                          <a:noFill/>
                        </a:ln>
                        <a:solidFill>
                          <a:srgbClr val="000000"/>
                        </a:solidFill>
                        <a:effectLst/>
                        <a:latin typeface="Arial"/>
                        <a:cs typeface="Arial"/>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672942475"/>
                  </a:ext>
                </a:extLst>
              </a:tr>
            </a:tbl>
          </a:graphicData>
        </a:graphic>
      </p:graphicFrame>
      <p:sp>
        <p:nvSpPr>
          <p:cNvPr id="6" name="TextBox 5">
            <a:extLst>
              <a:ext uri="{FF2B5EF4-FFF2-40B4-BE49-F238E27FC236}">
                <a16:creationId xmlns:a16="http://schemas.microsoft.com/office/drawing/2014/main" id="{0C3DA3C2-6D1F-16CC-627D-E11893D1A0B7}"/>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KRAŠTOVAIZDŽIO ELEMENTŲ PRIEŽIŪRA II</a:t>
            </a:r>
            <a:endParaRPr lang="lt-LT" sz="2000">
              <a:latin typeface="Arial"/>
              <a:cs typeface="Arial"/>
            </a:endParaRPr>
          </a:p>
        </p:txBody>
      </p:sp>
      <p:sp>
        <p:nvSpPr>
          <p:cNvPr id="4" name="Slide Number Placeholder 3">
            <a:extLst>
              <a:ext uri="{FF2B5EF4-FFF2-40B4-BE49-F238E27FC236}">
                <a16:creationId xmlns:a16="http://schemas.microsoft.com/office/drawing/2014/main" id="{E4D6AC6C-7658-A5C4-A9FA-5AA88FCC69DD}"/>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16</a:t>
            </a:fld>
            <a:endParaRPr lang="en-US" altLang="en-US" sz="1400">
              <a:solidFill>
                <a:srgbClr val="00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D3244EB7-1B13-0172-220E-89F0136490EC}"/>
              </a:ext>
            </a:extLst>
          </p:cNvPr>
          <p:cNvGraphicFramePr>
            <a:graphicFrameLocks noGrp="1"/>
          </p:cNvGraphicFramePr>
          <p:nvPr>
            <p:extLst>
              <p:ext uri="{D42A27DB-BD31-4B8C-83A1-F6EECF244321}">
                <p14:modId xmlns:p14="http://schemas.microsoft.com/office/powerpoint/2010/main" val="71127928"/>
              </p:ext>
            </p:extLst>
          </p:nvPr>
        </p:nvGraphicFramePr>
        <p:xfrm>
          <a:off x="306684" y="887290"/>
          <a:ext cx="8577137" cy="4398040"/>
        </p:xfrm>
        <a:graphic>
          <a:graphicData uri="http://schemas.openxmlformats.org/drawingml/2006/table">
            <a:tbl>
              <a:tblPr firstRow="1" firstCol="1" bandRow="1">
                <a:tableStyleId>{5C22544A-7EE6-4342-B048-85BDC9FD1C3A}</a:tableStyleId>
              </a:tblPr>
              <a:tblGrid>
                <a:gridCol w="1894843">
                  <a:extLst>
                    <a:ext uri="{9D8B030D-6E8A-4147-A177-3AD203B41FA5}">
                      <a16:colId xmlns:a16="http://schemas.microsoft.com/office/drawing/2014/main" val="20000"/>
                    </a:ext>
                  </a:extLst>
                </a:gridCol>
                <a:gridCol w="6682294">
                  <a:extLst>
                    <a:ext uri="{9D8B030D-6E8A-4147-A177-3AD203B41FA5}">
                      <a16:colId xmlns:a16="http://schemas.microsoft.com/office/drawing/2014/main" val="20002"/>
                    </a:ext>
                  </a:extLst>
                </a:gridCol>
              </a:tblGrid>
              <a:tr h="557560">
                <a:tc>
                  <a:txBody>
                    <a:bodyPr/>
                    <a:lstStyle/>
                    <a:p>
                      <a:pPr algn="ctr"/>
                      <a:r>
                        <a:rPr lang="lt-LT" sz="1400" b="0" noProof="0">
                          <a:solidFill>
                            <a:schemeClr val="tx1"/>
                          </a:solidFill>
                          <a:effectLst/>
                        </a:rPr>
                        <a:t>Kraštovaizdžio elementai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lt-LT" sz="1400" b="0" noProof="0">
                          <a:solidFill>
                            <a:schemeClr val="tx1"/>
                          </a:solidFill>
                          <a:effectLst/>
                        </a:rPr>
                        <a:t>Esamo elemento tvarkymas</a:t>
                      </a:r>
                    </a:p>
                    <a:p>
                      <a:pPr algn="ctr"/>
                      <a:r>
                        <a:rPr lang="lt-LT" sz="1400" b="0" noProof="0">
                          <a:solidFill>
                            <a:schemeClr val="tx1"/>
                          </a:solidFill>
                          <a:effectLst/>
                        </a:rPr>
                        <a:t> (ir naujai įkurtų elementų tvarkymas vėlesniais metais)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extLst>
                  <a:ext uri="{0D108BD9-81ED-4DB2-BD59-A6C34878D82A}">
                    <a16:rowId xmlns:a16="http://schemas.microsoft.com/office/drawing/2014/main" val="10000"/>
                  </a:ext>
                </a:extLst>
              </a:tr>
              <a:tr h="683846">
                <a:tc>
                  <a:txBody>
                    <a:bodyPr/>
                    <a:lstStyle/>
                    <a:p>
                      <a:pPr lvl="0" algn="l">
                        <a:buNone/>
                      </a:pPr>
                      <a:r>
                        <a:rPr lang="lt-LT" sz="1400" b="0" i="0" u="none" strike="noStrike" noProof="0">
                          <a:solidFill>
                            <a:schemeClr val="tx1"/>
                          </a:solidFill>
                          <a:effectLst/>
                          <a:latin typeface="Arial"/>
                        </a:rPr>
                        <a:t>Pavieniai medžiai ar krūmai</a:t>
                      </a:r>
                      <a:endParaRPr lang="lt-LT" sz="1400" noProof="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114300" indent="-114300" algn="just">
                        <a:buFont typeface="Arial" panose="05000000000000000000" pitchFamily="2" charset="2"/>
                        <a:buChar char="•"/>
                        <a:tabLst>
                          <a:tab pos="143510" algn="l"/>
                        </a:tabLst>
                      </a:pPr>
                      <a:r>
                        <a:rPr lang="lt-LT" sz="1400" noProof="0">
                          <a:solidFill>
                            <a:schemeClr val="tx1"/>
                          </a:solidFill>
                          <a:effectLst/>
                        </a:rPr>
                        <a:t>Nenaudoti augalų apsaugos produktų</a:t>
                      </a:r>
                    </a:p>
                    <a:p>
                      <a:pPr marL="114300" indent="-114300" algn="just">
                        <a:buFont typeface="Arial" panose="05000000000000000000" pitchFamily="2" charset="2"/>
                        <a:buChar char="•"/>
                      </a:pPr>
                      <a:r>
                        <a:rPr lang="lt-LT" sz="1400" noProof="0">
                          <a:solidFill>
                            <a:schemeClr val="tx1"/>
                          </a:solidFill>
                          <a:effectLst/>
                        </a:rPr>
                        <a:t>Apsaugoti šaknis: nearti po medžių laja; išlaikyti bent 1 m. atstumą iki krūmų lajos</a:t>
                      </a:r>
                    </a:p>
                    <a:p>
                      <a:pPr marL="114300" indent="-114300" algn="just">
                        <a:buFont typeface="Arial" panose="05000000000000000000" pitchFamily="2" charset="2"/>
                        <a:buChar char="•"/>
                      </a:pPr>
                      <a:r>
                        <a:rPr lang="lt-LT" sz="1400" noProof="0">
                          <a:solidFill>
                            <a:schemeClr val="tx1"/>
                          </a:solidFill>
                          <a:effectLst/>
                        </a:rPr>
                        <a:t>Nušienauti 1 kartą per metus  iki rugpjūčio 1 d.: medžiams – po laja, krūmams – 1 m. atstumu nuo lajos. Žolę galima palikti suguldytą vietoje arba susmulkinti</a:t>
                      </a:r>
                      <a:endParaRPr lang="lt-LT" sz="1400" noProof="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93077">
                <a:tc>
                  <a:txBody>
                    <a:bodyPr/>
                    <a:lstStyle/>
                    <a:p>
                      <a:pPr lvl="0" algn="l">
                        <a:buNone/>
                      </a:pPr>
                      <a:r>
                        <a:rPr lang="lt-LT" sz="1400" b="0" kern="1200">
                          <a:solidFill>
                            <a:schemeClr val="tx1"/>
                          </a:solidFill>
                          <a:effectLst/>
                          <a:latin typeface="+mn-lt"/>
                          <a:ea typeface="+mn-ea"/>
                          <a:cs typeface="+mn-cs"/>
                        </a:rPr>
                        <a:t>Natūralios kilmės akmenynai,</a:t>
                      </a:r>
                      <a:r>
                        <a:rPr lang="lt-LT" sz="1400" b="0" noProof="0">
                          <a:solidFill>
                            <a:schemeClr val="tx1"/>
                          </a:solidFill>
                          <a:effectLst/>
                        </a:rPr>
                        <a:t> akmenų, šakų, kelmų  krūvos</a:t>
                      </a:r>
                      <a:endParaRPr lang="en-US" b="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114300" indent="-114300" algn="just">
                        <a:buFont typeface="Arial" panose="05000000000000000000" pitchFamily="2" charset="2"/>
                        <a:buChar char="•"/>
                      </a:pPr>
                      <a:r>
                        <a:rPr lang="lt-LT" sz="1400" noProof="0">
                          <a:solidFill>
                            <a:schemeClr val="tx1"/>
                          </a:solidFill>
                          <a:effectLst/>
                        </a:rPr>
                        <a:t>Nenaudoti augalų apsaugos produktų, įskaitant 1 m. spinduliu aplink elementą</a:t>
                      </a:r>
                      <a:endParaRPr lang="lt-LT" sz="1400" noProof="0">
                        <a:solidFill>
                          <a:schemeClr val="tx1"/>
                        </a:solidFill>
                      </a:endParaRPr>
                    </a:p>
                    <a:p>
                      <a:pPr marL="114300" lvl="0" indent="-114300" algn="just">
                        <a:buFont typeface="Arial" panose="05000000000000000000" pitchFamily="2" charset="2"/>
                        <a:buChar char="•"/>
                      </a:pPr>
                      <a:r>
                        <a:rPr lang="lt-LT" sz="1400" noProof="0">
                          <a:solidFill>
                            <a:schemeClr val="tx1"/>
                          </a:solidFill>
                          <a:effectLst/>
                        </a:rPr>
                        <a:t>Neleisti apaugti sumedėjusia augalija</a:t>
                      </a:r>
                      <a:endParaRPr lang="lt-LT" sz="1400" noProof="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586153">
                <a:tc>
                  <a:txBody>
                    <a:bodyPr/>
                    <a:lstStyle/>
                    <a:p>
                      <a:pPr lvl="0" algn="l">
                        <a:buNone/>
                      </a:pPr>
                      <a:r>
                        <a:rPr lang="lt-LT" sz="1400" b="0" noProof="0">
                          <a:solidFill>
                            <a:schemeClr val="tx1"/>
                          </a:solidFill>
                          <a:effectLst/>
                        </a:rPr>
                        <a:t>Medžių ir krūmų grupės, </a:t>
                      </a:r>
                      <a:r>
                        <a:rPr lang="lt-LT" sz="1400" b="0" kern="1200">
                          <a:solidFill>
                            <a:schemeClr val="tx1"/>
                          </a:solidFill>
                          <a:effectLst/>
                          <a:latin typeface="+mn-lt"/>
                          <a:ea typeface="+mn-ea"/>
                          <a:cs typeface="+mn-cs"/>
                        </a:rPr>
                        <a:t>miškeliai, apleistos sodybvietės</a:t>
                      </a:r>
                      <a:endParaRPr lang="lt-LT" sz="1400" b="0" noProof="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114300" indent="-114300" algn="just">
                        <a:buFont typeface="Arial" panose="05000000000000000000" pitchFamily="2" charset="2"/>
                        <a:buChar char="•"/>
                        <a:tabLst>
                          <a:tab pos="143510" algn="l"/>
                        </a:tabLst>
                      </a:pPr>
                      <a:r>
                        <a:rPr lang="lt-LT" sz="1400" noProof="0">
                          <a:solidFill>
                            <a:schemeClr val="tx1"/>
                          </a:solidFill>
                          <a:effectLst/>
                        </a:rPr>
                        <a:t>Nenaudoti augalų apsaugos produktų</a:t>
                      </a:r>
                    </a:p>
                    <a:p>
                      <a:pPr marL="114300" indent="-114300" algn="just">
                        <a:buFont typeface="Arial" panose="05000000000000000000" pitchFamily="2" charset="2"/>
                        <a:buChar char="•"/>
                      </a:pPr>
                      <a:r>
                        <a:rPr lang="lt-LT" sz="1400" noProof="0">
                          <a:solidFill>
                            <a:schemeClr val="tx1"/>
                          </a:solidFill>
                          <a:effectLst/>
                        </a:rPr>
                        <a:t>Nearti prie pat šaknų: krūmams – išlaikyti bent 1 m. atstumą iki lajos, medžiams – pagal lajos projekciją.</a:t>
                      </a:r>
                    </a:p>
                    <a:p>
                      <a:pPr marL="114300" indent="-114300" algn="just">
                        <a:buFont typeface="Arial" panose="05000000000000000000" pitchFamily="2" charset="2"/>
                        <a:buChar char="•"/>
                      </a:pPr>
                      <a:r>
                        <a:rPr lang="lt-LT" sz="1400" noProof="0">
                          <a:solidFill>
                            <a:schemeClr val="tx1"/>
                          </a:solidFill>
                          <a:effectLst/>
                        </a:rPr>
                        <a:t>Nušienauti vieną kartą per metus  iki rugpjūčio 1 d. (žolę galima palikti suguldytą vietoje arba susmulkinti)</a:t>
                      </a:r>
                      <a:endParaRPr lang="lt-LT" sz="1400" noProof="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195384">
                <a:tc>
                  <a:txBody>
                    <a:bodyPr/>
                    <a:lstStyle/>
                    <a:p>
                      <a:pPr lvl="0" algn="l">
                        <a:buNone/>
                      </a:pPr>
                      <a:r>
                        <a:rPr lang="lt-LT" sz="1400" b="0" noProof="0">
                          <a:solidFill>
                            <a:schemeClr val="tx1"/>
                          </a:solidFill>
                          <a:effectLst/>
                        </a:rPr>
                        <a:t>Kasmet užmirkstančios vietos ariamojoje žemėje</a:t>
                      </a:r>
                      <a:endParaRPr lang="en-US" b="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114300" indent="-114300" algn="just">
                        <a:buFont typeface="Arial" panose="05000000000000000000" pitchFamily="2" charset="2"/>
                        <a:buChar char="•"/>
                        <a:tabLst>
                          <a:tab pos="143510" algn="l"/>
                        </a:tabLst>
                      </a:pPr>
                      <a:r>
                        <a:rPr lang="lt-LT" sz="1400" noProof="0">
                          <a:solidFill>
                            <a:schemeClr val="tx1"/>
                          </a:solidFill>
                          <a:effectLst/>
                        </a:rPr>
                        <a:t>Nenaudoti augalų apsaugos produktų</a:t>
                      </a:r>
                    </a:p>
                    <a:p>
                      <a:pPr marL="114300" indent="-114300" algn="just">
                        <a:buFont typeface="Arial" panose="05000000000000000000" pitchFamily="2" charset="2"/>
                        <a:buChar char="•"/>
                      </a:pPr>
                      <a:r>
                        <a:rPr lang="lt-LT" sz="1400" noProof="0">
                          <a:solidFill>
                            <a:schemeClr val="tx1"/>
                          </a:solidFill>
                          <a:effectLst/>
                        </a:rPr>
                        <a:t>Neleisti apaugti krūmais</a:t>
                      </a:r>
                      <a:endParaRPr lang="lt-LT" sz="1400" noProof="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90769">
                <a:tc>
                  <a:txBody>
                    <a:bodyPr/>
                    <a:lstStyle/>
                    <a:p>
                      <a:pPr lvl="0" algn="l">
                        <a:buNone/>
                      </a:pPr>
                      <a:r>
                        <a:rPr lang="lt-LT" sz="1400" b="0" kern="1200">
                          <a:solidFill>
                            <a:schemeClr val="tx1"/>
                          </a:solidFill>
                          <a:effectLst/>
                          <a:latin typeface="+mn-lt"/>
                          <a:ea typeface="+mn-ea"/>
                          <a:cs typeface="+mn-cs"/>
                        </a:rPr>
                        <a:t>Vandens telkiniai (kūdros, tvenkiniai, ežerėliai)</a:t>
                      </a:r>
                      <a:endParaRPr lang="lt-LT" sz="1400" b="0" noProof="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marL="114300" indent="-114300" algn="just">
                        <a:buFont typeface="Arial" panose="05000000000000000000" pitchFamily="2" charset="2"/>
                        <a:buChar char="•"/>
                        <a:tabLst>
                          <a:tab pos="143510" algn="l"/>
                        </a:tabLst>
                      </a:pPr>
                      <a:r>
                        <a:rPr lang="lt-LT" sz="1400" noProof="0">
                          <a:solidFill>
                            <a:schemeClr val="tx1"/>
                          </a:solidFill>
                          <a:effectLst/>
                        </a:rPr>
                        <a:t>Nenaudoti augalų apsaugos produktų</a:t>
                      </a:r>
                    </a:p>
                    <a:p>
                      <a:pPr marL="114300" indent="-114300" algn="just">
                        <a:buFont typeface="Arial" panose="05000000000000000000" pitchFamily="2" charset="2"/>
                        <a:buChar char="•"/>
                        <a:tabLst>
                          <a:tab pos="173355" algn="l"/>
                        </a:tabLst>
                      </a:pPr>
                      <a:r>
                        <a:rPr lang="lt-LT" sz="1400" noProof="0">
                          <a:solidFill>
                            <a:schemeClr val="tx1"/>
                          </a:solidFill>
                          <a:effectLst/>
                        </a:rPr>
                        <a:t>Nušienauti pakrantes 1 kartą per metus iki rugpjūčio 1 d. (žolę galima palikti suguldytą vietoje arba susmulkinti)</a:t>
                      </a:r>
                      <a:endParaRPr lang="lt-LT" sz="1400" noProof="0">
                        <a:solidFill>
                          <a:schemeClr val="tx1"/>
                        </a:solidFil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6" name="TextBox 5">
            <a:extLst>
              <a:ext uri="{FF2B5EF4-FFF2-40B4-BE49-F238E27FC236}">
                <a16:creationId xmlns:a16="http://schemas.microsoft.com/office/drawing/2014/main" id="{5FF0AB70-2980-ECDE-F804-0579C36BC5EB}"/>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altLang="lt-LT" sz="2000" b="1">
                <a:solidFill>
                  <a:srgbClr val="000066"/>
                </a:solidFill>
                <a:latin typeface="Arial"/>
                <a:cs typeface="Arial"/>
              </a:rPr>
              <a:t>KRAŠTOVAIZDŽIO ELEMENTŲ PRIEŽIŪRA III</a:t>
            </a:r>
            <a:endParaRPr lang="lt-LT" sz="2000">
              <a:latin typeface="Arial"/>
              <a:cs typeface="Arial"/>
            </a:endParaRPr>
          </a:p>
        </p:txBody>
      </p:sp>
      <p:sp>
        <p:nvSpPr>
          <p:cNvPr id="4" name="Slide Number Placeholder 3">
            <a:extLst>
              <a:ext uri="{FF2B5EF4-FFF2-40B4-BE49-F238E27FC236}">
                <a16:creationId xmlns:a16="http://schemas.microsoft.com/office/drawing/2014/main" id="{1321EBF1-0E00-A3D2-BAD0-535B55052E98}"/>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17</a:t>
            </a:fld>
            <a:endParaRPr lang="en-US" altLang="en-US" sz="1400">
              <a:solidFill>
                <a:srgbClr val="0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854F749-7737-47D6-B9F6-C28537D0ECB2}"/>
              </a:ext>
            </a:extLst>
          </p:cNvPr>
          <p:cNvSpPr txBox="1"/>
          <p:nvPr/>
        </p:nvSpPr>
        <p:spPr>
          <a:xfrm>
            <a:off x="308457" y="863504"/>
            <a:ext cx="8619444" cy="4278094"/>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Saugoma biologinė įvairovė, mažinama dirvos erozija, maistinių medžiagų išsiplovimas ariamojoje žemėje. Parama už trumpaamžių medingųjų augalų juostų įrengimą</a:t>
            </a:r>
            <a:endParaRPr lang="en-US" sz="1600">
              <a:cs typeface="Arial"/>
            </a:endParaRPr>
          </a:p>
          <a:p>
            <a:pPr marL="0" indent="0" algn="just"/>
            <a:endParaRPr lang="lt-LT" sz="1600">
              <a:latin typeface="+mn-lt"/>
              <a:cs typeface="Arial"/>
            </a:endParaRPr>
          </a:p>
          <a:p>
            <a:pPr marL="228600" indent="-228600" algn="just">
              <a:buFont typeface="Arial"/>
              <a:buChar char="•"/>
            </a:pPr>
            <a:r>
              <a:rPr lang="lt-LT" altLang="en-US" sz="1600">
                <a:latin typeface="+mn-lt"/>
                <a:cs typeface="Arial"/>
              </a:rPr>
              <a:t>Tinkamas paramai plotas ne mažesnis kaip 0,1 ha, </a:t>
            </a:r>
            <a:r>
              <a:rPr lang="lt-LT" sz="1600">
                <a:effectLst/>
                <a:latin typeface="+mn-lt"/>
                <a:ea typeface="Times New Roman" panose="02020603050405020304" pitchFamily="18" charset="0"/>
                <a:cs typeface="Arial"/>
              </a:rPr>
              <a:t>kai deklaruojama mažiau kaip 10 ha arba </a:t>
            </a:r>
            <a:r>
              <a:rPr lang="lt-LT" altLang="en-US" sz="1600">
                <a:latin typeface="+mn-lt"/>
                <a:cs typeface="Arial"/>
              </a:rPr>
              <a:t>ne mažesnis kaip 0,5 ha, </a:t>
            </a:r>
            <a:r>
              <a:rPr lang="lt-LT" sz="1600">
                <a:effectLst/>
                <a:latin typeface="+mn-lt"/>
                <a:ea typeface="Times New Roman" panose="02020603050405020304" pitchFamily="18" charset="0"/>
                <a:cs typeface="Arial"/>
              </a:rPr>
              <a:t>kai deklaruojama daugiau kaip 10 ha</a:t>
            </a:r>
            <a:endParaRPr lang="lt-LT" sz="1600" spc="-10">
              <a:latin typeface="+mn-lt"/>
              <a:cs typeface="Arial"/>
            </a:endParaRPr>
          </a:p>
          <a:p>
            <a:pPr marL="228600" indent="-228600" algn="just">
              <a:buFont typeface="Arial"/>
              <a:buChar char="•"/>
            </a:pPr>
            <a:r>
              <a:rPr lang="lt-LT" altLang="en-US" sz="1600">
                <a:solidFill>
                  <a:srgbClr val="000000"/>
                </a:solidFill>
                <a:latin typeface="+mn-lt"/>
                <a:cs typeface="Arial"/>
              </a:rPr>
              <a:t>Tinkamas finansuoti žemės ūkio naudmenų tipas – ariamoji žemė</a:t>
            </a:r>
            <a:endParaRPr lang="lt-LT" altLang="en-US" sz="1600">
              <a:latin typeface="+mn-lt"/>
              <a:cs typeface="Arial"/>
            </a:endParaRPr>
          </a:p>
          <a:p>
            <a:pPr algn="just">
              <a:buFont typeface="Arial"/>
              <a:buChar char="•"/>
            </a:pPr>
            <a:endParaRPr lang="lt-LT" altLang="en-US" sz="1600" b="1">
              <a:solidFill>
                <a:srgbClr val="000000"/>
              </a:solidFill>
              <a:latin typeface="+mn-lt"/>
            </a:endParaRPr>
          </a:p>
          <a:p>
            <a:pPr marL="0" indent="0" algn="just"/>
            <a:r>
              <a:rPr lang="lt-LT" altLang="en-US" sz="1600" b="1">
                <a:solidFill>
                  <a:srgbClr val="000000"/>
                </a:solidFill>
                <a:latin typeface="+mn-lt"/>
                <a:cs typeface="Arial"/>
              </a:rPr>
              <a:t>Įsipareigojimai:</a:t>
            </a:r>
            <a:r>
              <a:rPr lang="lt-LT" altLang="en-US" sz="1600">
                <a:solidFill>
                  <a:srgbClr val="000000"/>
                </a:solidFill>
                <a:latin typeface="+mn-lt"/>
                <a:cs typeface="Arial"/>
              </a:rPr>
              <a:t>​ </a:t>
            </a:r>
          </a:p>
          <a:p>
            <a:pPr marL="285750" indent="-285750" algn="just">
              <a:buFont typeface="Wingdings"/>
              <a:buChar char="ü"/>
            </a:pPr>
            <a:r>
              <a:rPr lang="lt-LT" altLang="en-US" sz="1600">
                <a:solidFill>
                  <a:srgbClr val="000000"/>
                </a:solidFill>
                <a:latin typeface="+mn-lt"/>
                <a:cs typeface="Arial"/>
              </a:rPr>
              <a:t>trumpaamžius medinguosius augalus pasėti </a:t>
            </a:r>
            <a:r>
              <a:rPr lang="lt-LT" sz="1600">
                <a:effectLst/>
                <a:latin typeface="+mn-lt"/>
                <a:ea typeface="Times New Roman" panose="02020603050405020304" pitchFamily="18" charset="0"/>
                <a:cs typeface="Arial"/>
              </a:rPr>
              <a:t>nuo </a:t>
            </a:r>
            <a:r>
              <a:rPr lang="lt-LT" sz="1600">
                <a:latin typeface="+mn-lt"/>
                <a:ea typeface="Times New Roman" panose="02020603050405020304" pitchFamily="18" charset="0"/>
                <a:cs typeface="Arial"/>
              </a:rPr>
              <a:t>balandžio 1</a:t>
            </a:r>
            <a:r>
              <a:rPr lang="lt-LT" sz="1600">
                <a:effectLst/>
                <a:latin typeface="+mn-lt"/>
                <a:ea typeface="Times New Roman" panose="02020603050405020304" pitchFamily="18" charset="0"/>
                <a:cs typeface="Arial"/>
              </a:rPr>
              <a:t> d. iki birželio 1 d</a:t>
            </a:r>
            <a:r>
              <a:rPr lang="lt-LT" altLang="en-US" sz="1600">
                <a:solidFill>
                  <a:srgbClr val="000000"/>
                </a:solidFill>
                <a:latin typeface="+mn-lt"/>
                <a:cs typeface="Arial"/>
              </a:rPr>
              <a:t>.</a:t>
            </a:r>
            <a:endParaRPr lang="en-US" altLang="en-US" sz="1600"/>
          </a:p>
          <a:p>
            <a:pPr marL="285750" indent="-285750" algn="just">
              <a:buFont typeface="Wingdings" panose="05000000000000000000" pitchFamily="2" charset="2"/>
              <a:buChar char="ü"/>
            </a:pPr>
            <a:r>
              <a:rPr lang="lt-LT" altLang="en-US" sz="1600">
                <a:latin typeface="+mn-lt"/>
                <a:cs typeface="Arial"/>
              </a:rPr>
              <a:t>pasėti medingųjų augalų mišinį, susidedantį iš ne mažiau kaip 3 rūšių augalų (pupinių ir/ar nepupinių). Mišinys pasėjamas </a:t>
            </a:r>
            <a:r>
              <a:rPr lang="lt-LT" sz="1600">
                <a:latin typeface="+mn-lt"/>
                <a:cs typeface="Arial"/>
              </a:rPr>
              <a:t>ne siauresniuose kaip 3 m pločio</a:t>
            </a:r>
            <a:r>
              <a:rPr lang="lt-LT" altLang="en-US" sz="1600">
                <a:latin typeface="+mn-lt"/>
                <a:cs typeface="Arial"/>
              </a:rPr>
              <a:t> laukuose</a:t>
            </a:r>
          </a:p>
          <a:p>
            <a:pPr marL="285750" indent="-285750" algn="just">
              <a:buFont typeface="Wingdings" panose="05000000000000000000" pitchFamily="2" charset="2"/>
              <a:buChar char="ü"/>
            </a:pPr>
            <a:r>
              <a:rPr lang="lt-LT" altLang="en-US" sz="1600">
                <a:solidFill>
                  <a:srgbClr val="000000"/>
                </a:solidFill>
                <a:latin typeface="+mn-lt"/>
                <a:cs typeface="Arial"/>
              </a:rPr>
              <a:t>nuo liepos 15 d. iki spalio 1 d. visą apsėtą plotą nupjauti, nupjautą žolę išvežti ar susmulkinti</a:t>
            </a:r>
            <a:endParaRPr lang="en-US" altLang="en-US" sz="1600">
              <a:solidFill>
                <a:srgbClr val="000000"/>
              </a:solidFill>
              <a:latin typeface="+mn-lt"/>
              <a:cs typeface="Arial"/>
            </a:endParaRPr>
          </a:p>
          <a:p>
            <a:pPr marL="285750" indent="-285750" algn="just">
              <a:buFont typeface="Wingdings" panose="05000000000000000000" pitchFamily="2" charset="2"/>
              <a:buChar char="ü"/>
            </a:pPr>
            <a:r>
              <a:rPr lang="lt-LT" altLang="en-US" sz="1600">
                <a:solidFill>
                  <a:srgbClr val="000000"/>
                </a:solidFill>
                <a:latin typeface="+mn-lt"/>
                <a:cs typeface="Arial"/>
              </a:rPr>
              <a:t>nenaudoti augalų apsaugos produktų, mineralinių ir organinių trąšų</a:t>
            </a:r>
          </a:p>
          <a:p>
            <a:pPr algn="just">
              <a:buFont typeface="Wingdings"/>
              <a:buChar char="ü"/>
            </a:pPr>
            <a:endParaRPr lang="lt-LT" altLang="en-US" sz="1600">
              <a:solidFill>
                <a:srgbClr val="000000"/>
              </a:solidFill>
              <a:latin typeface="+mn-lt"/>
            </a:endParaRPr>
          </a:p>
          <a:p>
            <a:pPr marL="0" indent="0" algn="just"/>
            <a:r>
              <a:rPr lang="lt-LT" sz="1600">
                <a:effectLst/>
                <a:latin typeface="+mn-lt"/>
                <a:ea typeface="Times New Roman" panose="02020603050405020304" pitchFamily="18" charset="0"/>
                <a:cs typeface="Arial"/>
              </a:rPr>
              <a:t>Deklaruojami </a:t>
            </a:r>
            <a:r>
              <a:rPr lang="lt-LT" sz="1600" spc="-10">
                <a:solidFill>
                  <a:srgbClr val="000000"/>
                </a:solidFill>
                <a:effectLst/>
                <a:latin typeface="+mn-lt"/>
                <a:ea typeface="Times New Roman" panose="02020603050405020304" pitchFamily="18" charset="0"/>
                <a:cs typeface="Arial"/>
              </a:rPr>
              <a:t>trumpaamžių medingųjų augalų juostų </a:t>
            </a:r>
            <a:r>
              <a:rPr lang="lt-LT" sz="1600">
                <a:effectLst/>
                <a:latin typeface="+mn-lt"/>
                <a:ea typeface="Times New Roman" panose="02020603050405020304" pitchFamily="18" charset="0"/>
                <a:cs typeface="Arial"/>
              </a:rPr>
              <a:t>plotai yra tinkami užskaitai pagal GAAB 8 (ne mažiau nei 4 proc. deklaruojamos ariamosios žemės turi skirti negamybiniams plotams</a:t>
            </a:r>
            <a:r>
              <a:rPr lang="lt-LT" sz="1600">
                <a:latin typeface="+mn-lt"/>
                <a:ea typeface="Times New Roman" panose="02020603050405020304" pitchFamily="18" charset="0"/>
                <a:cs typeface="Arial"/>
              </a:rPr>
              <a:t>)</a:t>
            </a:r>
            <a:endParaRPr lang="lt-LT" altLang="en-US" sz="1600">
              <a:latin typeface="+mn-lt"/>
              <a:cs typeface="Arial"/>
            </a:endParaRPr>
          </a:p>
        </p:txBody>
      </p:sp>
      <p:sp>
        <p:nvSpPr>
          <p:cNvPr id="5" name="TextBox 4">
            <a:extLst>
              <a:ext uri="{FF2B5EF4-FFF2-40B4-BE49-F238E27FC236}">
                <a16:creationId xmlns:a16="http://schemas.microsoft.com/office/drawing/2014/main" id="{020ED810-1177-BFFE-B59C-BA1B6BF9FBF2}"/>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TRUMPAAMŽIŲ MEDINGŲJŲ AUGALŲ JUOSTOS</a:t>
            </a:r>
            <a:endParaRPr lang="en-US"/>
          </a:p>
        </p:txBody>
      </p:sp>
      <p:sp>
        <p:nvSpPr>
          <p:cNvPr id="4" name="Slide Number Placeholder 3">
            <a:extLst>
              <a:ext uri="{FF2B5EF4-FFF2-40B4-BE49-F238E27FC236}">
                <a16:creationId xmlns:a16="http://schemas.microsoft.com/office/drawing/2014/main" id="{1A062583-D36E-34A5-007C-F130D573F52C}"/>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18</a:t>
            </a:fld>
            <a:endParaRPr lang="en-US" altLang="en-US" sz="14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FF0A025F-37E1-76C8-CB4F-A099B3CD5699}"/>
              </a:ext>
            </a:extLst>
          </p:cNvPr>
          <p:cNvSpPr txBox="1"/>
          <p:nvPr/>
        </p:nvSpPr>
        <p:spPr>
          <a:xfrm>
            <a:off x="255374" y="865113"/>
            <a:ext cx="8741969" cy="5262979"/>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Saugoma biologinė įvairovė, mažinama dirvos erozija, maistinių medžiagų išsiplovimas ariamojoje žemėje. Parama už daugiamečių žolių juostų įrengimą</a:t>
            </a:r>
            <a:endParaRPr lang="en-US" sz="1600"/>
          </a:p>
          <a:p>
            <a:pPr marL="0" indent="0" algn="just"/>
            <a:endParaRPr lang="lt-LT" sz="1600">
              <a:latin typeface="+mn-lt"/>
              <a:cs typeface="Arial"/>
            </a:endParaRPr>
          </a:p>
          <a:p>
            <a:pPr marL="228600" indent="-228600" algn="just">
              <a:buFont typeface="Arial,Sans-Serif" panose="05000000000000000000" pitchFamily="2" charset="2"/>
              <a:buChar char="•"/>
            </a:pPr>
            <a:r>
              <a:rPr lang="lt-LT" sz="1600">
                <a:latin typeface="+mn-lt"/>
                <a:cs typeface="Arial"/>
              </a:rPr>
              <a:t>Tinkamas paramai plotas ne mažesnis kaip 0,1 ha, </a:t>
            </a:r>
            <a:r>
              <a:rPr lang="lt-LT" sz="1600">
                <a:effectLst/>
                <a:latin typeface="+mn-lt"/>
                <a:ea typeface="Times New Roman" panose="02020603050405020304" pitchFamily="18" charset="0"/>
                <a:cs typeface="Arial"/>
              </a:rPr>
              <a:t>kai deklaruojama mažiau kaip </a:t>
            </a:r>
            <a:r>
              <a:rPr lang="lt-LT" sz="1600">
                <a:latin typeface="+mn-lt"/>
                <a:ea typeface="Times New Roman" panose="02020603050405020304" pitchFamily="18" charset="0"/>
                <a:cs typeface="Arial"/>
              </a:rPr>
              <a:t>10  ha </a:t>
            </a:r>
            <a:r>
              <a:rPr lang="lt-LT" sz="1600">
                <a:effectLst/>
                <a:latin typeface="+mn-lt"/>
                <a:ea typeface="Times New Roman" panose="02020603050405020304" pitchFamily="18" charset="0"/>
                <a:cs typeface="Arial"/>
              </a:rPr>
              <a:t>arba</a:t>
            </a:r>
            <a:r>
              <a:rPr lang="lt-LT" sz="1600">
                <a:latin typeface="+mn-lt"/>
                <a:ea typeface="Times New Roman" panose="02020603050405020304" pitchFamily="18" charset="0"/>
                <a:cs typeface="Arial"/>
              </a:rPr>
              <a:t> </a:t>
            </a:r>
            <a:r>
              <a:rPr lang="lt-LT" sz="1600">
                <a:latin typeface="+mn-lt"/>
                <a:cs typeface="Arial"/>
              </a:rPr>
              <a:t>ne mažesnis kaip 0,5 ha, </a:t>
            </a:r>
            <a:r>
              <a:rPr lang="lt-LT" sz="1600">
                <a:effectLst/>
                <a:latin typeface="+mn-lt"/>
                <a:ea typeface="Times New Roman" panose="02020603050405020304" pitchFamily="18" charset="0"/>
                <a:cs typeface="Arial"/>
              </a:rPr>
              <a:t>kai deklaruojama daugiau kaip 10 ha</a:t>
            </a:r>
            <a:endParaRPr lang="lt-LT" sz="1600">
              <a:latin typeface="+mn-lt"/>
              <a:cs typeface="Arial"/>
            </a:endParaRPr>
          </a:p>
          <a:p>
            <a:pPr marL="228600" indent="-228600" algn="just">
              <a:buFont typeface="Arial,Sans-Serif" panose="05000000000000000000" pitchFamily="2" charset="2"/>
              <a:buChar char="•"/>
            </a:pPr>
            <a:r>
              <a:rPr lang="lt-LT" sz="1600">
                <a:solidFill>
                  <a:srgbClr val="000000"/>
                </a:solidFill>
                <a:latin typeface="+mn-lt"/>
                <a:cs typeface="Arial"/>
              </a:rPr>
              <a:t>Tinkamas finansuoti žemės ūkio naudmenų tipas – ariamoji žemė</a:t>
            </a:r>
            <a:endParaRPr lang="lt-LT" sz="1600">
              <a:latin typeface="+mn-lt"/>
              <a:cs typeface="Arial"/>
            </a:endParaRPr>
          </a:p>
          <a:p>
            <a:pPr marL="228600" algn="just">
              <a:buFont typeface="Wingdings" panose="05000000000000000000" pitchFamily="2" charset="2"/>
              <a:buChar char="ü"/>
            </a:pPr>
            <a:endParaRPr lang="lt-LT" sz="1600">
              <a:solidFill>
                <a:srgbClr val="000000"/>
              </a:solidFill>
              <a:latin typeface="+mn-lt"/>
            </a:endParaRPr>
          </a:p>
          <a:p>
            <a:pPr marL="228600" algn="just"/>
            <a:r>
              <a:rPr lang="lt-LT" altLang="en-US" sz="1600" b="1">
                <a:solidFill>
                  <a:srgbClr val="000000"/>
                </a:solidFill>
                <a:latin typeface="+mn-lt"/>
                <a:cs typeface="Arial"/>
              </a:rPr>
              <a:t>Įsipareigojimai:​ </a:t>
            </a:r>
          </a:p>
          <a:p>
            <a:pPr marL="228600" indent="-285750" algn="just">
              <a:buFont typeface="Wingdings"/>
              <a:buChar char="ü"/>
            </a:pPr>
            <a:r>
              <a:rPr lang="lt-LT" altLang="en-US" sz="1600">
                <a:solidFill>
                  <a:srgbClr val="000000"/>
                </a:solidFill>
                <a:latin typeface="+mn-lt"/>
                <a:cs typeface="Arial"/>
              </a:rPr>
              <a:t>daugiamečių žolių mišinį pasėti nuo </a:t>
            </a:r>
            <a:r>
              <a:rPr lang="lt-LT" sz="1600">
                <a:effectLst/>
                <a:latin typeface="+mn-lt"/>
                <a:ea typeface="Times New Roman" panose="02020603050405020304" pitchFamily="18" charset="0"/>
                <a:cs typeface="Arial"/>
              </a:rPr>
              <a:t>balandžio1 d. iki birželio 1 d</a:t>
            </a:r>
            <a:r>
              <a:rPr lang="lt-LT" sz="1600">
                <a:latin typeface="+mn-lt"/>
                <a:ea typeface="Times New Roman" panose="02020603050405020304" pitchFamily="18" charset="0"/>
                <a:cs typeface="Arial"/>
              </a:rPr>
              <a:t>.</a:t>
            </a:r>
            <a:endParaRPr lang="lt-LT" altLang="en-US" sz="1600">
              <a:latin typeface="+mn-lt"/>
              <a:cs typeface="Arial"/>
            </a:endParaRPr>
          </a:p>
          <a:p>
            <a:pPr marL="228600" indent="-285750" algn="just">
              <a:buFont typeface="Wingdings" panose="05000000000000000000" pitchFamily="2" charset="2"/>
              <a:buChar char="ü"/>
            </a:pPr>
            <a:r>
              <a:rPr lang="lt-LT" altLang="en-US" sz="1600">
                <a:latin typeface="+mn-lt"/>
                <a:cs typeface="Arial"/>
              </a:rPr>
              <a:t>pasėti žolių mišinį, susidedantį iš ne mažiau kaip 3 rūšių augalų (pupinių ir/ar varpinių). </a:t>
            </a:r>
            <a:r>
              <a:rPr lang="lt-LT" sz="1600">
                <a:latin typeface="+mn-lt"/>
                <a:cs typeface="Arial"/>
              </a:rPr>
              <a:t>Mišinys pasėjamas ne siauresniuose kaip 3 m pločio laukuose</a:t>
            </a:r>
            <a:r>
              <a:rPr lang="lt-LT" altLang="en-US" sz="1600">
                <a:latin typeface="+mn-lt"/>
                <a:cs typeface="Arial"/>
              </a:rPr>
              <a:t> </a:t>
            </a:r>
            <a:endParaRPr lang="lt-LT" altLang="en-US" sz="1600">
              <a:latin typeface="+mn-lt"/>
            </a:endParaRPr>
          </a:p>
          <a:p>
            <a:pPr marL="228600" indent="-285750" algn="just">
              <a:buFont typeface="Wingdings" panose="05000000000000000000" pitchFamily="2" charset="2"/>
              <a:buChar char="ü"/>
            </a:pPr>
            <a:r>
              <a:rPr lang="lt-LT" altLang="en-US" sz="1600">
                <a:solidFill>
                  <a:srgbClr val="000000"/>
                </a:solidFill>
                <a:latin typeface="+mn-lt"/>
                <a:cs typeface="Arial"/>
              </a:rPr>
              <a:t>nuo liepos 15 d. iki spalio 1 d. visą apsėtą plotą nupjauti, nupjautą žolę išvežti ar susmulkinti</a:t>
            </a:r>
            <a:endParaRPr lang="en-US" altLang="en-US" sz="1600">
              <a:solidFill>
                <a:srgbClr val="000000"/>
              </a:solidFill>
              <a:latin typeface="+mn-lt"/>
              <a:cs typeface="Arial"/>
            </a:endParaRPr>
          </a:p>
          <a:p>
            <a:pPr marL="228600" indent="-285750" algn="just">
              <a:buFont typeface="Wingdings" panose="05000000000000000000" pitchFamily="2" charset="2"/>
              <a:buChar char="ü"/>
            </a:pPr>
            <a:r>
              <a:rPr lang="lt-LT" altLang="en-US" sz="1600">
                <a:solidFill>
                  <a:srgbClr val="000000"/>
                </a:solidFill>
                <a:latin typeface="+mn-lt"/>
                <a:cs typeface="Arial"/>
              </a:rPr>
              <a:t>daugiamečių žolių mišinį toje pačioje vietoje auginti ir deklaruoti 3 metus</a:t>
            </a:r>
            <a:endParaRPr lang="en-US" altLang="en-US" sz="1600">
              <a:solidFill>
                <a:srgbClr val="000000"/>
              </a:solidFill>
              <a:latin typeface="+mn-lt"/>
              <a:cs typeface="Arial"/>
            </a:endParaRPr>
          </a:p>
          <a:p>
            <a:pPr marL="228600" indent="-285750" algn="just">
              <a:buFont typeface="Wingdings" panose="05000000000000000000" pitchFamily="2" charset="2"/>
              <a:buChar char="ü"/>
            </a:pPr>
            <a:r>
              <a:rPr lang="lt-LT" altLang="en-US" sz="1600">
                <a:solidFill>
                  <a:srgbClr val="000000"/>
                </a:solidFill>
                <a:latin typeface="+mn-lt"/>
                <a:cs typeface="Arial"/>
              </a:rPr>
              <a:t>nenaudoti augalų apsaugos produktų, mineralinių ir organinių trąšų</a:t>
            </a:r>
          </a:p>
          <a:p>
            <a:pPr marL="228600" indent="-285750" algn="just">
              <a:buFont typeface="Wingdings" panose="05000000000000000000" pitchFamily="2" charset="2"/>
              <a:buChar char="ü"/>
            </a:pPr>
            <a:r>
              <a:rPr lang="lt-LT" sz="1600">
                <a:effectLst/>
                <a:latin typeface="+mn-lt"/>
                <a:ea typeface="Times New Roman" panose="02020603050405020304" pitchFamily="18" charset="0"/>
                <a:cs typeface="Arial"/>
              </a:rPr>
              <a:t>dalyvauti </a:t>
            </a:r>
            <a:r>
              <a:rPr lang="lt-LT" sz="1600">
                <a:latin typeface="+mn-lt"/>
                <a:ea typeface="Times New Roman" panose="02020603050405020304" pitchFamily="18" charset="0"/>
                <a:cs typeface="Arial"/>
              </a:rPr>
              <a:t>veikloje</a:t>
            </a:r>
            <a:r>
              <a:rPr lang="lt-LT" sz="1600">
                <a:effectLst/>
                <a:latin typeface="+mn-lt"/>
                <a:ea typeface="Times New Roman" panose="02020603050405020304" pitchFamily="18" charset="0"/>
                <a:cs typeface="Arial"/>
              </a:rPr>
              <a:t> 3 metus. </a:t>
            </a:r>
            <a:r>
              <a:rPr lang="lt-LT" sz="1600">
                <a:latin typeface="+mn-lt"/>
                <a:ea typeface="Times New Roman" panose="02020603050405020304" pitchFamily="18" charset="0"/>
                <a:cs typeface="Arial"/>
              </a:rPr>
              <a:t>Į</a:t>
            </a:r>
            <a:r>
              <a:rPr lang="lt-LT" sz="1600">
                <a:solidFill>
                  <a:srgbClr val="000000"/>
                </a:solidFill>
                <a:latin typeface="+mn-lt"/>
                <a:ea typeface="Times New Roman" panose="02020603050405020304" pitchFamily="18" charset="0"/>
                <a:cs typeface="Arial"/>
              </a:rPr>
              <a:t>sipareigojimų</a:t>
            </a:r>
            <a:r>
              <a:rPr lang="lt-LT" sz="1600">
                <a:solidFill>
                  <a:srgbClr val="000000"/>
                </a:solidFill>
                <a:effectLst/>
                <a:latin typeface="+mn-lt"/>
                <a:ea typeface="Times New Roman" panose="02020603050405020304" pitchFamily="18" charset="0"/>
                <a:cs typeface="Arial"/>
              </a:rPr>
              <a:t> trukmė </a:t>
            </a:r>
            <a:r>
              <a:rPr lang="lt-LT" sz="1600">
                <a:solidFill>
                  <a:srgbClr val="000000"/>
                </a:solidFill>
                <a:latin typeface="+mn-lt"/>
                <a:ea typeface="Times New Roman" panose="02020603050405020304" pitchFamily="18" charset="0"/>
                <a:cs typeface="Arial"/>
              </a:rPr>
              <a:t>nekeičiama</a:t>
            </a:r>
            <a:endParaRPr lang="lt-LT" sz="1600">
              <a:solidFill>
                <a:srgbClr val="000000"/>
              </a:solidFill>
              <a:effectLst/>
              <a:latin typeface="+mn-lt"/>
              <a:ea typeface="Times New Roman" panose="02020603050405020304" pitchFamily="18" charset="0"/>
              <a:cs typeface="Arial"/>
            </a:endParaRPr>
          </a:p>
          <a:p>
            <a:pPr algn="just">
              <a:buFont typeface="Wingdings" panose="05000000000000000000" pitchFamily="2" charset="2"/>
              <a:buChar char="v"/>
            </a:pPr>
            <a:endParaRPr lang="lt-LT" altLang="en-US" sz="1600">
              <a:solidFill>
                <a:srgbClr val="000000"/>
              </a:solidFill>
              <a:latin typeface="+mn-lt"/>
            </a:endParaRPr>
          </a:p>
          <a:p>
            <a:pPr marL="0" indent="0" algn="just"/>
            <a:r>
              <a:rPr lang="lt-LT" sz="1600">
                <a:solidFill>
                  <a:srgbClr val="000000"/>
                </a:solidFill>
                <a:latin typeface="+mn-lt"/>
                <a:ea typeface="Times New Roman" panose="02020603050405020304" pitchFamily="18" charset="0"/>
                <a:cs typeface="Arial"/>
              </a:rPr>
              <a:t>P</a:t>
            </a:r>
            <a:r>
              <a:rPr lang="lt-LT" sz="1600">
                <a:solidFill>
                  <a:srgbClr val="000000"/>
                </a:solidFill>
                <a:effectLst/>
                <a:latin typeface="+mn-lt"/>
                <a:ea typeface="Times New Roman" panose="02020603050405020304" pitchFamily="18" charset="0"/>
                <a:cs typeface="Arial"/>
              </a:rPr>
              <a:t>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nepadidinti daugiau kaip 10 proc., bet ne </a:t>
            </a:r>
            <a:r>
              <a:rPr lang="lt-LT" sz="1600">
                <a:solidFill>
                  <a:srgbClr val="000000"/>
                </a:solidFill>
                <a:latin typeface="+mn-lt"/>
                <a:ea typeface="Times New Roman" panose="02020603050405020304" pitchFamily="18" charset="0"/>
                <a:cs typeface="Arial"/>
              </a:rPr>
              <a:t>ir daugiau</a:t>
            </a:r>
            <a:r>
              <a:rPr lang="lt-LT" sz="1600">
                <a:solidFill>
                  <a:srgbClr val="000000"/>
                </a:solidFill>
                <a:effectLst/>
                <a:latin typeface="+mn-lt"/>
                <a:ea typeface="Times New Roman" panose="02020603050405020304" pitchFamily="18" charset="0"/>
                <a:cs typeface="Arial"/>
              </a:rPr>
              <a:t> kaip 2 ha </a:t>
            </a:r>
            <a:r>
              <a:rPr lang="lt-LT" sz="1600">
                <a:solidFill>
                  <a:srgbClr val="000000"/>
                </a:solidFill>
                <a:latin typeface="+mn-lt"/>
                <a:ea typeface="Times New Roman" panose="02020603050405020304" pitchFamily="18" charset="0"/>
                <a:cs typeface="Arial"/>
              </a:rPr>
              <a:t>bei</a:t>
            </a:r>
            <a:r>
              <a:rPr lang="lt-LT" sz="1600">
                <a:solidFill>
                  <a:srgbClr val="000000"/>
                </a:solidFill>
                <a:effectLst/>
                <a:latin typeface="+mn-lt"/>
                <a:ea typeface="Times New Roman" panose="02020603050405020304" pitchFamily="18" charset="0"/>
                <a:cs typeface="Arial"/>
              </a:rPr>
              <a:t> nesumažinti jo daugiau kaip 10 proc.</a:t>
            </a:r>
          </a:p>
          <a:p>
            <a:pPr marL="0" indent="0" algn="just"/>
            <a:r>
              <a:rPr lang="lt-LT" sz="1600">
                <a:effectLst/>
                <a:latin typeface="+mn-lt"/>
                <a:ea typeface="Times New Roman" panose="02020603050405020304" pitchFamily="18" charset="0"/>
                <a:cs typeface="Arial"/>
              </a:rPr>
              <a:t>Deklaruojami </a:t>
            </a:r>
            <a:r>
              <a:rPr lang="lt-LT" sz="1600" spc="-10">
                <a:solidFill>
                  <a:srgbClr val="000000"/>
                </a:solidFill>
                <a:effectLst/>
                <a:latin typeface="+mn-lt"/>
                <a:ea typeface="Times New Roman" panose="02020603050405020304" pitchFamily="18" charset="0"/>
                <a:cs typeface="Arial"/>
              </a:rPr>
              <a:t>daugiamečių žolių juostų </a:t>
            </a:r>
            <a:r>
              <a:rPr lang="lt-LT" sz="1600">
                <a:effectLst/>
                <a:latin typeface="+mn-lt"/>
                <a:ea typeface="Times New Roman" panose="02020603050405020304" pitchFamily="18" charset="0"/>
                <a:cs typeface="Arial"/>
              </a:rPr>
              <a:t>plotai yra tinkami užskaitai pagal GAAB 8 (ne mažiau nei 4 proc. deklaruojamos ariamosios žemės turi skirti negamybiniams plotams)</a:t>
            </a:r>
            <a:r>
              <a:rPr lang="lt-LT" sz="1600">
                <a:solidFill>
                  <a:srgbClr val="000000"/>
                </a:solidFill>
                <a:latin typeface="+mn-lt"/>
                <a:ea typeface="Times New Roman" panose="02020603050405020304" pitchFamily="18" charset="0"/>
                <a:cs typeface="Arial"/>
              </a:rPr>
              <a:t>.</a:t>
            </a:r>
            <a:endParaRPr lang="lt-LT" sz="1600">
              <a:effectLst/>
              <a:latin typeface="+mn-lt"/>
              <a:ea typeface="Times New Roman" panose="02020603050405020304" pitchFamily="18" charset="0"/>
              <a:cs typeface="Arial"/>
            </a:endParaRPr>
          </a:p>
        </p:txBody>
      </p:sp>
      <p:sp>
        <p:nvSpPr>
          <p:cNvPr id="5" name="TextBox 4">
            <a:extLst>
              <a:ext uri="{FF2B5EF4-FFF2-40B4-BE49-F238E27FC236}">
                <a16:creationId xmlns:a16="http://schemas.microsoft.com/office/drawing/2014/main" id="{C7BAAC2D-8474-89CA-21F9-6B3B58BD014F}"/>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DAUGIAMEČIŲ ŽOLIŲ JUOSTOS</a:t>
            </a:r>
            <a:endParaRPr lang="en-US"/>
          </a:p>
        </p:txBody>
      </p:sp>
      <p:sp>
        <p:nvSpPr>
          <p:cNvPr id="4" name="Slide Number Placeholder 3">
            <a:extLst>
              <a:ext uri="{FF2B5EF4-FFF2-40B4-BE49-F238E27FC236}">
                <a16:creationId xmlns:a16="http://schemas.microsoft.com/office/drawing/2014/main" id="{0AA7774B-4136-9EB2-AD8F-11ADB50FD704}"/>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19</a:t>
            </a:fld>
            <a:endParaRPr lang="en-US" altLang="en-US" sz="14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kaidrės numerio vietos rezervavimo ženklas 3">
            <a:extLst>
              <a:ext uri="{FF2B5EF4-FFF2-40B4-BE49-F238E27FC236}">
                <a16:creationId xmlns:a16="http://schemas.microsoft.com/office/drawing/2014/main" id="{90E1A267-1C25-F5A3-89F4-EC60B9B7BFC3}"/>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DC58B37D-3066-4231-99BB-6C0D38BF4B33}" type="slidenum">
              <a:rPr lang="en-US" altLang="en-US" sz="1400">
                <a:solidFill>
                  <a:srgbClr val="000000"/>
                </a:solidFill>
              </a:rPr>
              <a:pPr>
                <a:spcBef>
                  <a:spcPct val="0"/>
                </a:spcBef>
                <a:buFontTx/>
                <a:buNone/>
              </a:pPr>
              <a:t>2</a:t>
            </a:fld>
            <a:endParaRPr lang="en-US" altLang="en-US" sz="1400">
              <a:solidFill>
                <a:srgbClr val="000000"/>
              </a:solidFill>
            </a:endParaRPr>
          </a:p>
        </p:txBody>
      </p:sp>
      <p:sp>
        <p:nvSpPr>
          <p:cNvPr id="16387" name="Rectangle 1026">
            <a:extLst>
              <a:ext uri="{FF2B5EF4-FFF2-40B4-BE49-F238E27FC236}">
                <a16:creationId xmlns:a16="http://schemas.microsoft.com/office/drawing/2014/main" id="{EC583CFE-F860-E4E3-BE0D-7DCB7B30F6AA}"/>
              </a:ext>
            </a:extLst>
          </p:cNvPr>
          <p:cNvSpPr>
            <a:spLocks noChangeArrowheads="1"/>
          </p:cNvSpPr>
          <p:nvPr/>
        </p:nvSpPr>
        <p:spPr bwMode="auto">
          <a:xfrm>
            <a:off x="1194038" y="376319"/>
            <a:ext cx="7949962" cy="678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GB" altLang="lt-LT" sz="2000" b="1">
                <a:solidFill>
                  <a:srgbClr val="000066"/>
                </a:solidFill>
                <a:latin typeface="Arial"/>
                <a:cs typeface="Arial"/>
              </a:rPr>
              <a:t>Ž</a:t>
            </a:r>
            <a:r>
              <a:rPr lang="lt-LT" altLang="lt-LT" sz="2000" b="1">
                <a:solidFill>
                  <a:srgbClr val="000066"/>
                </a:solidFill>
                <a:latin typeface="Arial"/>
                <a:cs typeface="Arial"/>
              </a:rPr>
              <a:t>EMĖS ŪKIO NAUDMENŲ IR KITŲ PLOTŲ DEKLARAVIMO REGLAMENTAVIMAS</a:t>
            </a:r>
          </a:p>
        </p:txBody>
      </p:sp>
      <p:sp>
        <p:nvSpPr>
          <p:cNvPr id="16388" name="Rectangle 1026">
            <a:extLst>
              <a:ext uri="{FF2B5EF4-FFF2-40B4-BE49-F238E27FC236}">
                <a16:creationId xmlns:a16="http://schemas.microsoft.com/office/drawing/2014/main" id="{908C63AC-E43F-2B14-2DBD-0F9E48EFDD9F}"/>
              </a:ext>
            </a:extLst>
          </p:cNvPr>
          <p:cNvSpPr>
            <a:spLocks noChangeArrowheads="1"/>
          </p:cNvSpPr>
          <p:nvPr/>
        </p:nvSpPr>
        <p:spPr bwMode="auto">
          <a:xfrm>
            <a:off x="128201" y="1395718"/>
            <a:ext cx="8934061" cy="450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50000"/>
              </a:lnSpc>
              <a:spcBef>
                <a:spcPct val="0"/>
              </a:spcBef>
              <a:buFontTx/>
              <a:buNone/>
            </a:pPr>
            <a:r>
              <a:rPr lang="lt-LT" altLang="lt-LT" sz="1600">
                <a:solidFill>
                  <a:schemeClr val="tx2"/>
                </a:solidFill>
                <a:latin typeface="Arial"/>
                <a:cs typeface="Arial"/>
              </a:rPr>
              <a:t>Paramos už žemės ūkio naudmenas ir kitus plotus bei ūkinius gyvūnus paraiškos ir tiesioginių išmokų administravimo bei kontrolės taisyklės</a:t>
            </a:r>
            <a:r>
              <a:rPr lang="lt-LT" altLang="lt-LT" sz="1600">
                <a:solidFill>
                  <a:schemeClr val="tx2"/>
                </a:solidFill>
                <a:latin typeface="Arial"/>
                <a:cs typeface="Times New Roman"/>
              </a:rPr>
              <a:t> patvirtintos 2023-01-XX Lietuvos Respublikos </a:t>
            </a:r>
            <a:r>
              <a:rPr lang="lt-LT" altLang="lt-LT" sz="1600">
                <a:solidFill>
                  <a:schemeClr val="tx2"/>
                </a:solidFill>
                <a:latin typeface="Arial"/>
                <a:cs typeface="Arial"/>
              </a:rPr>
              <a:t>žemės ūkio </a:t>
            </a:r>
            <a:r>
              <a:rPr lang="lt-LT" altLang="lt-LT" sz="1600">
                <a:solidFill>
                  <a:schemeClr val="tx2"/>
                </a:solidFill>
                <a:latin typeface="Arial"/>
                <a:cs typeface="Times New Roman"/>
              </a:rPr>
              <a:t>ministro </a:t>
            </a:r>
            <a:r>
              <a:rPr lang="lt-LT" altLang="lt-LT" sz="1600">
                <a:solidFill>
                  <a:schemeClr val="tx2"/>
                </a:solidFill>
                <a:latin typeface="Arial"/>
                <a:cs typeface="Arial"/>
              </a:rPr>
              <a:t>į</a:t>
            </a:r>
            <a:r>
              <a:rPr lang="lt-LT" altLang="lt-LT" sz="1600">
                <a:solidFill>
                  <a:schemeClr val="tx2"/>
                </a:solidFill>
                <a:latin typeface="Arial"/>
                <a:cs typeface="Times New Roman"/>
              </a:rPr>
              <a:t>sakymu </a:t>
            </a:r>
            <a:r>
              <a:rPr lang="lt-LT" altLang="lt-LT" sz="1600" b="1">
                <a:solidFill>
                  <a:schemeClr val="tx2"/>
                </a:solidFill>
                <a:latin typeface="Arial"/>
                <a:cs typeface="Times New Roman"/>
              </a:rPr>
              <a:t>Nr. </a:t>
            </a:r>
            <a:r>
              <a:rPr lang="lt-LT" altLang="lt-LT" sz="1600" b="1">
                <a:solidFill>
                  <a:schemeClr val="tx2"/>
                </a:solidFill>
                <a:latin typeface="Arial"/>
                <a:cs typeface="Arial"/>
              </a:rPr>
              <a:t>3D-XXX</a:t>
            </a:r>
          </a:p>
          <a:p>
            <a:pPr algn="just">
              <a:lnSpc>
                <a:spcPct val="150000"/>
              </a:lnSpc>
              <a:spcBef>
                <a:spcPct val="0"/>
              </a:spcBef>
              <a:buNone/>
            </a:pPr>
            <a:endParaRPr lang="lt-LT" altLang="lt-LT" sz="1600" b="1">
              <a:solidFill>
                <a:schemeClr val="tx2"/>
              </a:solidFill>
              <a:latin typeface="Arial"/>
              <a:cs typeface="Arial"/>
            </a:endParaRPr>
          </a:p>
          <a:p>
            <a:pPr algn="just">
              <a:buNone/>
            </a:pPr>
            <a:r>
              <a:rPr lang="lt-LT" sz="1600" b="1">
                <a:latin typeface="Arial"/>
                <a:cs typeface="Arial"/>
              </a:rPr>
              <a:t>Taisyklės apima:</a:t>
            </a:r>
            <a:endParaRPr lang="lt-LT"/>
          </a:p>
          <a:p>
            <a:pPr algn="just">
              <a:buNone/>
            </a:pPr>
            <a:r>
              <a:rPr lang="lt-LT" sz="1600">
                <a:latin typeface="Arial"/>
                <a:cs typeface="Arial"/>
              </a:rPr>
              <a:t>Bazines tiesiogines išmokas</a:t>
            </a:r>
            <a:endParaRPr lang="lt-LT"/>
          </a:p>
          <a:p>
            <a:pPr algn="just">
              <a:buNone/>
            </a:pPr>
            <a:r>
              <a:rPr lang="lt-LT" sz="1600">
                <a:latin typeface="Arial"/>
                <a:cs typeface="Arial"/>
              </a:rPr>
              <a:t>Perskirstymo išmokas (pirmųjų ha išmokas)</a:t>
            </a:r>
            <a:endParaRPr lang="lt-LT"/>
          </a:p>
          <a:p>
            <a:pPr algn="just">
              <a:buNone/>
            </a:pPr>
            <a:r>
              <a:rPr lang="lt-LT" sz="1600">
                <a:latin typeface="Arial"/>
                <a:cs typeface="Arial"/>
              </a:rPr>
              <a:t>Jaunųjų ūkininkų tiesiogines išmokas</a:t>
            </a:r>
            <a:endParaRPr lang="lt-LT"/>
          </a:p>
          <a:p>
            <a:pPr algn="just">
              <a:buNone/>
            </a:pPr>
            <a:r>
              <a:rPr lang="lt-LT" sz="1600">
                <a:latin typeface="Arial"/>
                <a:cs typeface="Arial"/>
              </a:rPr>
              <a:t>Susietosios paramos išmokas</a:t>
            </a:r>
            <a:endParaRPr lang="lt-LT"/>
          </a:p>
          <a:p>
            <a:pPr algn="just">
              <a:buNone/>
            </a:pPr>
            <a:r>
              <a:rPr lang="lt-LT" sz="1600">
                <a:latin typeface="Arial"/>
                <a:cs typeface="Arial"/>
              </a:rPr>
              <a:t>Ekologinių sistemų išmokas</a:t>
            </a:r>
            <a:endParaRPr lang="lt-LT"/>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6C8B29B5-E3AD-DE0A-95A8-6E2C3DB5ADD9}"/>
              </a:ext>
            </a:extLst>
          </p:cNvPr>
          <p:cNvSpPr txBox="1"/>
          <p:nvPr/>
        </p:nvSpPr>
        <p:spPr>
          <a:xfrm>
            <a:off x="273192" y="862951"/>
            <a:ext cx="8669407" cy="4770537"/>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Mažinama dirvožemio erozija bei ŠESD emisijos, didinamas organinės medžiagos kiekis dirvožemyje ir biomasėje. Parama už pievų įrengimą ir išlaikymą ariamuosiuose durpžemiuose</a:t>
            </a:r>
            <a:endParaRPr lang="en-US" sz="1600"/>
          </a:p>
          <a:p>
            <a:pPr marL="0" indent="0" algn="just"/>
            <a:endParaRPr lang="lt-LT" sz="1600">
              <a:latin typeface="+mn-lt"/>
              <a:cs typeface="Arial"/>
            </a:endParaRPr>
          </a:p>
          <a:p>
            <a:pPr marL="0" indent="0" algn="just"/>
            <a:r>
              <a:rPr lang="lt-LT" altLang="en-US" sz="1600">
                <a:latin typeface="+mn-lt"/>
                <a:cs typeface="Arial"/>
              </a:rPr>
              <a:t>Tinkamas paramai plotas ne mažesnis kaip 0,5 ha ariamojoje žemėje, </a:t>
            </a:r>
            <a:r>
              <a:rPr lang="lt-LT" altLang="en-US" sz="1600">
                <a:latin typeface="+mn-lt"/>
                <a:cs typeface="Calibri"/>
              </a:rPr>
              <a:t>patenkančioje</a:t>
            </a:r>
            <a:r>
              <a:rPr lang="lt-LT" altLang="en-US" sz="1600">
                <a:latin typeface="+mn-lt"/>
                <a:ea typeface="Arial" panose="020B0604020202020204" pitchFamily="34" charset="0"/>
                <a:cs typeface="Calibri"/>
              </a:rPr>
              <a:t> į ariamųjų durpžemių sluoksnį</a:t>
            </a:r>
            <a:endParaRPr lang="lt-LT" altLang="en-US" sz="1600">
              <a:latin typeface="+mn-lt"/>
              <a:cs typeface="Arial"/>
            </a:endParaRPr>
          </a:p>
          <a:p>
            <a:pPr algn="just"/>
            <a:endParaRPr lang="lt-LT" altLang="en-US" sz="1600" b="1">
              <a:latin typeface="+mn-lt"/>
              <a:cs typeface="Calibri" panose="020F0502020204030204" pitchFamily="34" charset="0"/>
            </a:endParaRPr>
          </a:p>
          <a:p>
            <a:pPr algn="just"/>
            <a:r>
              <a:rPr lang="lt-LT" altLang="en-US" sz="1600" b="1">
                <a:latin typeface="+mn-lt"/>
                <a:cs typeface="Calibri"/>
              </a:rPr>
              <a:t>Įsipareigojimai:</a:t>
            </a:r>
          </a:p>
          <a:p>
            <a:pPr marL="228600" indent="-228600" algn="just">
              <a:buFont typeface="Wingdings" panose="05000000000000000000" pitchFamily="2" charset="2"/>
              <a:buChar char="ü"/>
            </a:pPr>
            <a:r>
              <a:rPr lang="lt-LT" altLang="en-US" sz="1600">
                <a:latin typeface="+mn-lt"/>
                <a:cs typeface="Arial"/>
              </a:rPr>
              <a:t>pievas įrengti tik tuose ariamuosiuose durpžemiuose, kurie praėjusiais metais buvo deklaruoti kaip ariamoji žemė, išskyrus pievas iki 5 metų</a:t>
            </a:r>
          </a:p>
          <a:p>
            <a:pPr marL="228600" indent="-228600" algn="just">
              <a:buFont typeface="Wingdings" panose="05000000000000000000" pitchFamily="2" charset="2"/>
              <a:buChar char="ü"/>
            </a:pPr>
            <a:r>
              <a:rPr lang="lt-LT" altLang="en-US" sz="1600">
                <a:latin typeface="+mn-lt"/>
                <a:cs typeface="Arial"/>
              </a:rPr>
              <a:t>nekeisti teritorijos hidrologinio režimo</a:t>
            </a:r>
          </a:p>
          <a:p>
            <a:pPr marL="228600" indent="-228600" algn="just">
              <a:buFont typeface="Wingdings" panose="05000000000000000000" pitchFamily="2" charset="2"/>
              <a:buChar char="ü"/>
            </a:pPr>
            <a:r>
              <a:rPr lang="lt-LT" altLang="en-US" sz="1600">
                <a:latin typeface="+mn-lt"/>
                <a:cs typeface="Arial"/>
              </a:rPr>
              <a:t>nearti pievų ir jų nepersėti kultūrinėmis žolėmis antraisiais – penktaisiais įsipareigojimų metais</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ekologinėje sistemoje 5 metus, deklaruojant tuos pačius </a:t>
            </a:r>
            <a:r>
              <a:rPr lang="lt-LT" sz="1600">
                <a:solidFill>
                  <a:srgbClr val="000000"/>
                </a:solidFill>
                <a:effectLst/>
                <a:latin typeface="+mn-lt"/>
                <a:ea typeface="Times New Roman" panose="02020603050405020304" pitchFamily="18" charset="0"/>
                <a:cs typeface="Arial"/>
              </a:rPr>
              <a:t>plotus</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Į</a:t>
            </a:r>
            <a:r>
              <a:rPr lang="lt-LT" sz="1600">
                <a:solidFill>
                  <a:srgbClr val="000000"/>
                </a:solidFill>
                <a:latin typeface="+mn-lt"/>
                <a:ea typeface="Times New Roman" panose="02020603050405020304" pitchFamily="18" charset="0"/>
                <a:cs typeface="Arial"/>
              </a:rPr>
              <a:t>sipareigojimų</a:t>
            </a:r>
            <a:r>
              <a:rPr lang="lt-LT" sz="1600">
                <a:solidFill>
                  <a:srgbClr val="000000"/>
                </a:solidFill>
                <a:effectLst/>
                <a:latin typeface="+mn-lt"/>
                <a:ea typeface="Times New Roman" panose="02020603050405020304" pitchFamily="18" charset="0"/>
                <a:cs typeface="Arial"/>
              </a:rPr>
              <a:t> trukmė </a:t>
            </a:r>
            <a:r>
              <a:rPr lang="lt-LT" sz="1600">
                <a:solidFill>
                  <a:srgbClr val="000000"/>
                </a:solidFill>
                <a:latin typeface="+mn-lt"/>
                <a:ea typeface="Times New Roman" panose="02020603050405020304" pitchFamily="18" charset="0"/>
                <a:cs typeface="Arial"/>
              </a:rPr>
              <a:t>nekeičiama</a:t>
            </a:r>
            <a:endParaRPr lang="lt-LT" sz="1600">
              <a:solidFill>
                <a:srgbClr val="000000"/>
              </a:solidFill>
              <a:effectLst/>
              <a:latin typeface="+mn-lt"/>
              <a:ea typeface="Times New Roman" panose="02020603050405020304" pitchFamily="18" charset="0"/>
              <a:cs typeface="Arial"/>
            </a:endParaRPr>
          </a:p>
          <a:p>
            <a:pPr algn="just">
              <a:buFont typeface="Wingdings" panose="05000000000000000000" pitchFamily="2" charset="2"/>
              <a:buChar char="v"/>
            </a:pPr>
            <a:endParaRPr lang="lt-LT" altLang="en-US" sz="1600">
              <a:solidFill>
                <a:srgbClr val="000000"/>
              </a:solidFill>
              <a:latin typeface="+mn-lt"/>
            </a:endParaRPr>
          </a:p>
          <a:p>
            <a:pPr marL="0" indent="0" algn="just"/>
            <a:r>
              <a:rPr lang="lt-LT" sz="1600">
                <a:solidFill>
                  <a:srgbClr val="000000"/>
                </a:solidFill>
                <a:effectLst/>
                <a:latin typeface="+mn-lt"/>
                <a:ea typeface="Times New Roman" panose="02020603050405020304" pitchFamily="18" charset="0"/>
                <a:cs typeface="Arial"/>
              </a:rPr>
              <a:t>Per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nepadidinti daugiau kaip 10 proc., bet </a:t>
            </a:r>
            <a:r>
              <a:rPr lang="lt-LT" sz="1600">
                <a:solidFill>
                  <a:srgbClr val="000000"/>
                </a:solidFill>
                <a:latin typeface="+mn-lt"/>
                <a:ea typeface="Times New Roman" panose="02020603050405020304" pitchFamily="18" charset="0"/>
                <a:cs typeface="Arial"/>
              </a:rPr>
              <a:t>ir ne</a:t>
            </a:r>
            <a:r>
              <a:rPr lang="lt-LT" sz="1600">
                <a:solidFill>
                  <a:srgbClr val="000000"/>
                </a:solidFill>
                <a:effectLst/>
                <a:latin typeface="+mn-lt"/>
                <a:ea typeface="Times New Roman" panose="02020603050405020304" pitchFamily="18" charset="0"/>
                <a:cs typeface="Arial"/>
              </a:rPr>
              <a:t> daugiau kaip 2 ha </a:t>
            </a:r>
            <a:r>
              <a:rPr lang="lt-LT" sz="1600">
                <a:solidFill>
                  <a:srgbClr val="000000"/>
                </a:solidFill>
                <a:latin typeface="+mn-lt"/>
                <a:ea typeface="Times New Roman" panose="02020603050405020304" pitchFamily="18" charset="0"/>
                <a:cs typeface="Arial"/>
              </a:rPr>
              <a:t>bei </a:t>
            </a:r>
            <a:r>
              <a:rPr lang="lt-LT" sz="1600">
                <a:solidFill>
                  <a:srgbClr val="000000"/>
                </a:solidFill>
                <a:effectLst/>
                <a:latin typeface="+mn-lt"/>
                <a:ea typeface="Times New Roman" panose="02020603050405020304" pitchFamily="18" charset="0"/>
                <a:cs typeface="Arial"/>
              </a:rPr>
              <a:t>nesumažinti jo daugiau kaip 10 proc</a:t>
            </a:r>
            <a:r>
              <a:rPr lang="lt-LT" sz="1600">
                <a:solidFill>
                  <a:srgbClr val="000000"/>
                </a:solidFill>
                <a:latin typeface="+mn-lt"/>
                <a:ea typeface="Times New Roman" panose="02020603050405020304" pitchFamily="18" charset="0"/>
                <a:cs typeface="Arial"/>
              </a:rPr>
              <a:t>.</a:t>
            </a:r>
            <a:endParaRPr lang="lt-LT" sz="1600" err="1">
              <a:effectLst/>
              <a:latin typeface="+mn-lt"/>
              <a:ea typeface="Times New Roman" panose="02020603050405020304" pitchFamily="18" charset="0"/>
              <a:cs typeface="Arial"/>
            </a:endParaRPr>
          </a:p>
          <a:p>
            <a:pPr marL="0" indent="0" algn="just"/>
            <a:r>
              <a:rPr lang="lt-LT" sz="1600">
                <a:effectLst/>
                <a:latin typeface="+mn-lt"/>
                <a:ea typeface="Times New Roman" panose="02020603050405020304" pitchFamily="18" charset="0"/>
                <a:cs typeface="Arial"/>
              </a:rPr>
              <a:t>Pasibaigus įsipareigojimų laikotarpiui, deklaruoti plotai </a:t>
            </a:r>
            <a:r>
              <a:rPr lang="lt-LT" sz="1600">
                <a:latin typeface="+mn-lt"/>
                <a:ea typeface="Times New Roman" panose="02020603050405020304" pitchFamily="18" charset="0"/>
                <a:cs typeface="Arial"/>
              </a:rPr>
              <a:t>taps</a:t>
            </a:r>
            <a:r>
              <a:rPr lang="lt-LT" sz="1600">
                <a:effectLst/>
                <a:latin typeface="+mn-lt"/>
                <a:ea typeface="Times New Roman" panose="02020603050405020304" pitchFamily="18" charset="0"/>
                <a:cs typeface="Arial"/>
              </a:rPr>
              <a:t> daugiametėmis pievomis</a:t>
            </a:r>
            <a:endParaRPr lang="lt-LT" altLang="en-US" sz="1200">
              <a:latin typeface="+mn-lt"/>
              <a:cs typeface="Calibri" panose="020F0502020204030204" pitchFamily="34" charset="0"/>
            </a:endParaRPr>
          </a:p>
        </p:txBody>
      </p:sp>
      <p:sp>
        <p:nvSpPr>
          <p:cNvPr id="5" name="TextBox 4">
            <a:extLst>
              <a:ext uri="{FF2B5EF4-FFF2-40B4-BE49-F238E27FC236}">
                <a16:creationId xmlns:a16="http://schemas.microsoft.com/office/drawing/2014/main" id="{4A64DC77-BF6F-ECBB-0E4D-1DB151A2134A}"/>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ARIAMŲJŲ DURPŽEMIŲ KEITIMAS PIEVOMIS</a:t>
            </a:r>
            <a:endParaRPr lang="en-US"/>
          </a:p>
        </p:txBody>
      </p:sp>
      <p:sp>
        <p:nvSpPr>
          <p:cNvPr id="8" name="Slide Number Placeholder 3">
            <a:extLst>
              <a:ext uri="{FF2B5EF4-FFF2-40B4-BE49-F238E27FC236}">
                <a16:creationId xmlns:a16="http://schemas.microsoft.com/office/drawing/2014/main" id="{C664B031-F676-5422-62B4-216D7C7EA394}"/>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20</a:t>
            </a:fld>
            <a:endParaRPr lang="en-US" altLang="en-US" sz="1400">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7991BD69-F031-6BC4-4083-6B16A563EF00}"/>
              </a:ext>
            </a:extLst>
          </p:cNvPr>
          <p:cNvSpPr txBox="1"/>
          <p:nvPr/>
        </p:nvSpPr>
        <p:spPr>
          <a:xfrm>
            <a:off x="292283" y="861958"/>
            <a:ext cx="8664001" cy="5016758"/>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Mažinama dirvožemio erozija bei ŠESD emisijos, didinamas organinės medžiagos kiekis dirvožemyje ir biomasėje. Parama už pievų įrengimą ir išlaikymą eroduotose žemėse</a:t>
            </a:r>
            <a:endParaRPr lang="lt-LT" sz="1600"/>
          </a:p>
          <a:p>
            <a:pPr algn="just"/>
            <a:endParaRPr lang="lt-LT" sz="1600">
              <a:latin typeface="+mn-lt"/>
              <a:cs typeface="Arial"/>
            </a:endParaRPr>
          </a:p>
          <a:p>
            <a:pPr marL="0" indent="0" algn="just"/>
            <a:r>
              <a:rPr lang="lt-LT" sz="1600">
                <a:latin typeface="+mn-lt"/>
                <a:cs typeface="Arial"/>
              </a:rPr>
              <a:t>Tinkamas paramai plotas ne mažesnis kaip 0,5 ha ariamojoje žemėje, patenkančioje į eroduotos žemės sluoksnį</a:t>
            </a:r>
          </a:p>
          <a:p>
            <a:pPr algn="just">
              <a:buFont typeface="Wingdings" panose="05000000000000000000" pitchFamily="2" charset="2"/>
              <a:buChar char="ü"/>
            </a:pPr>
            <a:endParaRPr lang="lt-LT" altLang="en-US" sz="1600">
              <a:latin typeface="+mn-lt"/>
              <a:cs typeface="Arial"/>
            </a:endParaRPr>
          </a:p>
          <a:p>
            <a:pPr algn="just"/>
            <a:r>
              <a:rPr lang="lt-LT" altLang="en-US" sz="1600" b="1">
                <a:latin typeface="+mn-lt"/>
                <a:cs typeface="Calibri"/>
              </a:rPr>
              <a:t>Įsipareigojimai:</a:t>
            </a:r>
          </a:p>
          <a:p>
            <a:pPr marL="228600" indent="-228600" algn="just">
              <a:buFont typeface="Wingdings" panose="05000000000000000000" pitchFamily="2" charset="2"/>
              <a:buChar char="ü"/>
            </a:pPr>
            <a:r>
              <a:rPr lang="lt-LT" altLang="en-US" sz="1600">
                <a:latin typeface="+mn-lt"/>
                <a:cs typeface="Arial"/>
              </a:rPr>
              <a:t>pievas įrengti tik tuose ariamos eroduotos žemės plotuose, kurie praėjusiais metais buvo deklaruoti kaip ariamoji žemė, išskyrus pievas iki 5 metų</a:t>
            </a:r>
          </a:p>
          <a:p>
            <a:pPr marL="228600" indent="-228600" algn="just">
              <a:buFont typeface="Wingdings" panose="05000000000000000000" pitchFamily="2" charset="2"/>
              <a:buChar char="ü"/>
            </a:pPr>
            <a:r>
              <a:rPr lang="lt-LT" altLang="en-US" sz="1600">
                <a:latin typeface="+mn-lt"/>
                <a:cs typeface="Arial"/>
              </a:rPr>
              <a:t>nekeisti teritorijos hidrologinio režimo</a:t>
            </a:r>
          </a:p>
          <a:p>
            <a:pPr marL="228600" indent="-228600" algn="just">
              <a:buFont typeface="Wingdings" panose="05000000000000000000" pitchFamily="2" charset="2"/>
              <a:buChar char="ü"/>
            </a:pPr>
            <a:r>
              <a:rPr lang="lt-LT" altLang="en-US" sz="1600">
                <a:latin typeface="+mn-lt"/>
                <a:cs typeface="Arial"/>
              </a:rPr>
              <a:t>nearti pievų ir jų nepersėti kultūrinėmis žolėmis antraisiais – penktaisiais įsipareigojimų metais</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ekologinėje sistemoje 5 metus deklaruojant tuos pačius </a:t>
            </a:r>
            <a:r>
              <a:rPr lang="lt-LT" sz="1600">
                <a:solidFill>
                  <a:srgbClr val="000000"/>
                </a:solidFill>
                <a:effectLst/>
                <a:latin typeface="+mn-lt"/>
                <a:ea typeface="Times New Roman" panose="02020603050405020304" pitchFamily="18" charset="0"/>
                <a:cs typeface="Arial"/>
              </a:rPr>
              <a:t>plotus</a:t>
            </a:r>
            <a:r>
              <a:rPr lang="lt-LT" sz="1600">
                <a:effectLst/>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Prisiimtų įsipareigojimų trukmė </a:t>
            </a:r>
            <a:r>
              <a:rPr lang="lt-LT" sz="1600">
                <a:solidFill>
                  <a:srgbClr val="000000"/>
                </a:solidFill>
                <a:latin typeface="+mn-lt"/>
                <a:ea typeface="Times New Roman" panose="02020603050405020304" pitchFamily="18" charset="0"/>
                <a:cs typeface="Arial"/>
              </a:rPr>
              <a:t>nekeičiama</a:t>
            </a:r>
            <a:endParaRPr lang="lt-LT" altLang="en-US" sz="1600">
              <a:latin typeface="+mn-lt"/>
              <a:cs typeface="Arial"/>
            </a:endParaRPr>
          </a:p>
          <a:p>
            <a:pPr marL="0" indent="0" algn="just"/>
            <a:endParaRPr lang="lt-LT" altLang="en-US" sz="1600">
              <a:latin typeface="+mn-lt"/>
              <a:cs typeface="Calibri" panose="020F0502020204030204" pitchFamily="34" charset="0"/>
            </a:endParaRPr>
          </a:p>
          <a:p>
            <a:pPr marL="0" indent="0" algn="just"/>
            <a:r>
              <a:rPr lang="lt-LT" sz="1600">
                <a:solidFill>
                  <a:srgbClr val="000000"/>
                </a:solidFill>
                <a:effectLst/>
                <a:latin typeface="+mn-lt"/>
                <a:ea typeface="Times New Roman" panose="02020603050405020304" pitchFamily="18" charset="0"/>
                <a:cs typeface="Arial"/>
              </a:rPr>
              <a:t>Per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nepadidinti daugiau kaip 10 proc., bet ne </a:t>
            </a:r>
            <a:r>
              <a:rPr lang="lt-LT" sz="1600">
                <a:solidFill>
                  <a:srgbClr val="000000"/>
                </a:solidFill>
                <a:latin typeface="+mn-lt"/>
                <a:ea typeface="Times New Roman" panose="02020603050405020304" pitchFamily="18" charset="0"/>
                <a:cs typeface="Arial"/>
              </a:rPr>
              <a:t>ir daugiau</a:t>
            </a:r>
            <a:r>
              <a:rPr lang="lt-LT" sz="1600">
                <a:solidFill>
                  <a:srgbClr val="000000"/>
                </a:solidFill>
                <a:effectLst/>
                <a:latin typeface="+mn-lt"/>
                <a:ea typeface="Times New Roman" panose="02020603050405020304" pitchFamily="18" charset="0"/>
                <a:cs typeface="Arial"/>
              </a:rPr>
              <a:t> kaip 2 ha</a:t>
            </a:r>
            <a:r>
              <a:rPr lang="lt-LT" sz="1600">
                <a:solidFill>
                  <a:srgbClr val="000000"/>
                </a:solidFill>
                <a:latin typeface="+mn-lt"/>
                <a:ea typeface="Times New Roman" panose="02020603050405020304" pitchFamily="18" charset="0"/>
                <a:cs typeface="Arial"/>
              </a:rPr>
              <a:t> bei</a:t>
            </a:r>
            <a:r>
              <a:rPr lang="lt-LT" sz="1600">
                <a:solidFill>
                  <a:srgbClr val="000000"/>
                </a:solidFill>
                <a:effectLst/>
                <a:latin typeface="+mn-lt"/>
                <a:ea typeface="Times New Roman" panose="02020603050405020304" pitchFamily="18" charset="0"/>
                <a:cs typeface="Arial"/>
              </a:rPr>
              <a:t> nesumažinti jo daugiau kaip 10 proc.</a:t>
            </a:r>
            <a:endParaRPr lang="lt-LT" sz="1600">
              <a:effectLst/>
              <a:latin typeface="+mn-lt"/>
              <a:ea typeface="Times New Roman" panose="02020603050405020304" pitchFamily="18" charset="0"/>
              <a:cs typeface="Arial"/>
            </a:endParaRPr>
          </a:p>
          <a:p>
            <a:pPr marL="0" indent="0" algn="just"/>
            <a:r>
              <a:rPr lang="lt-LT" sz="1600">
                <a:effectLst/>
                <a:latin typeface="+mn-lt"/>
                <a:ea typeface="Times New Roman" panose="02020603050405020304" pitchFamily="18" charset="0"/>
                <a:cs typeface="Arial"/>
              </a:rPr>
              <a:t>Pasibaigus įsipareigojimų laikotarpiui, deklaruoti plotai </a:t>
            </a:r>
            <a:r>
              <a:rPr lang="lt-LT" sz="1600">
                <a:latin typeface="+mn-lt"/>
                <a:ea typeface="Times New Roman" panose="02020603050405020304" pitchFamily="18" charset="0"/>
                <a:cs typeface="Arial"/>
              </a:rPr>
              <a:t>taps daugiametėmis</a:t>
            </a:r>
            <a:r>
              <a:rPr lang="lt-LT" sz="1600">
                <a:effectLst/>
                <a:latin typeface="+mn-lt"/>
                <a:ea typeface="Times New Roman" panose="02020603050405020304" pitchFamily="18" charset="0"/>
                <a:cs typeface="Arial"/>
              </a:rPr>
              <a:t> pievomis</a:t>
            </a:r>
            <a:endParaRPr lang="lt-LT" sz="1600">
              <a:latin typeface="+mn-lt"/>
              <a:cs typeface="Arial"/>
            </a:endParaRPr>
          </a:p>
        </p:txBody>
      </p:sp>
      <p:sp>
        <p:nvSpPr>
          <p:cNvPr id="5" name="TextBox 4">
            <a:extLst>
              <a:ext uri="{FF2B5EF4-FFF2-40B4-BE49-F238E27FC236}">
                <a16:creationId xmlns:a16="http://schemas.microsoft.com/office/drawing/2014/main" id="{61C6C6ED-6C6F-3AB7-5634-A2564A2083D9}"/>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ERODUOTOS ŽEMĖS KEITIMAS PIEVOMIS</a:t>
            </a:r>
            <a:endParaRPr lang="en-US"/>
          </a:p>
        </p:txBody>
      </p:sp>
      <p:sp>
        <p:nvSpPr>
          <p:cNvPr id="7" name="Slide Number Placeholder 3">
            <a:extLst>
              <a:ext uri="{FF2B5EF4-FFF2-40B4-BE49-F238E27FC236}">
                <a16:creationId xmlns:a16="http://schemas.microsoft.com/office/drawing/2014/main" id="{7ED34158-D00B-51CE-47CF-80F5276F23DA}"/>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21</a:t>
            </a:fld>
            <a:endParaRPr lang="en-US" altLang="en-US" sz="140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a:extLst>
              <a:ext uri="{FF2B5EF4-FFF2-40B4-BE49-F238E27FC236}">
                <a16:creationId xmlns:a16="http://schemas.microsoft.com/office/drawing/2014/main" id="{E408C62B-5B6B-1006-8854-F11116F70172}"/>
              </a:ext>
            </a:extLst>
          </p:cNvPr>
          <p:cNvSpPr txBox="1">
            <a:spLocks noChangeArrowheads="1"/>
          </p:cNvSpPr>
          <p:nvPr/>
        </p:nvSpPr>
        <p:spPr bwMode="auto">
          <a:xfrm>
            <a:off x="157061" y="831556"/>
            <a:ext cx="8766367"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endParaRPr lang="lt-LT" sz="1600" b="1">
              <a:latin typeface="+mn-lt"/>
              <a:cs typeface="Arial"/>
            </a:endParaRPr>
          </a:p>
          <a:p>
            <a:pPr algn="just"/>
            <a:r>
              <a:rPr lang="lt-LT" sz="1600" b="1">
                <a:latin typeface="+mn-lt"/>
                <a:cs typeface="Arial"/>
              </a:rPr>
              <a:t>„Ekstensyvus daugiamečių pievų tvarkymas ganant gyvulius“</a:t>
            </a:r>
            <a:r>
              <a:rPr lang="lt-LT" sz="1600">
                <a:latin typeface="+mn-lt"/>
                <a:cs typeface="Arial"/>
              </a:rPr>
              <a:t> pievų palaikymas, pievų buveinių ir saugomų rūšių išsaugojimas</a:t>
            </a:r>
            <a:endParaRPr lang="en-US" sz="1600">
              <a:latin typeface="+mn-lt"/>
              <a:cs typeface="Arial"/>
            </a:endParaRPr>
          </a:p>
          <a:p>
            <a:pPr algn="just"/>
            <a:r>
              <a:rPr lang="lt-LT" sz="1600" b="1">
                <a:latin typeface="+mn-lt"/>
                <a:cs typeface="Arial"/>
              </a:rPr>
              <a:t>„EB svarbos natūralių pievų, šlapynių bei rūšių buveinių tvarkymas“</a:t>
            </a:r>
            <a:r>
              <a:rPr lang="lt-LT" sz="1600">
                <a:latin typeface="+mn-lt"/>
                <a:cs typeface="Arial"/>
              </a:rPr>
              <a:t> ganant arba šienaujant išsaugoti ir tvarkyti  šias pievas, šlapynes ir rūšių buveines</a:t>
            </a:r>
            <a:endParaRPr lang="lt-LT"/>
          </a:p>
          <a:p>
            <a:pPr algn="just"/>
            <a:endParaRPr lang="lt-LT" altLang="en-US" sz="1600">
              <a:latin typeface="+mn-lt"/>
              <a:cs typeface="Arial"/>
            </a:endParaRPr>
          </a:p>
          <a:p>
            <a:pPr algn="just"/>
            <a:r>
              <a:rPr lang="lt-LT" altLang="en-US" sz="1600">
                <a:latin typeface="+mn-lt"/>
                <a:cs typeface="Arial"/>
              </a:rPr>
              <a:t>Tinkamas paramai plotas ne mažesnis kaip 1 ha daugiametėse pievose (veiklai </a:t>
            </a:r>
            <a:r>
              <a:rPr lang="lt-LT" altLang="en-US" sz="1600">
                <a:solidFill>
                  <a:srgbClr val="000000"/>
                </a:solidFill>
                <a:latin typeface="+mn-lt"/>
                <a:cs typeface="Arial"/>
              </a:rPr>
              <a:t>"EB svarbos natūralių pievų, šlapynių bei rūšių buveinių tvarkymas" </a:t>
            </a:r>
            <a:r>
              <a:rPr lang="lt-LT" altLang="en-US" sz="1600">
                <a:latin typeface="+mn-lt"/>
                <a:cs typeface="Arial"/>
              </a:rPr>
              <a:t>− esančios </a:t>
            </a:r>
            <a:r>
              <a:rPr lang="lt-LT" sz="1600">
                <a:effectLst/>
                <a:latin typeface="+mn-lt"/>
                <a:ea typeface="Times New Roman" panose="02020603050405020304" pitchFamily="18" charset="0"/>
                <a:cs typeface="Arial"/>
              </a:rPr>
              <a:t>„EB svarbos natūralių pievų, šlapynių bei rūšių buveinių tvarkymas“ sluoksnyje</a:t>
            </a:r>
            <a:r>
              <a:rPr lang="lt-LT" sz="1600">
                <a:latin typeface="+mn-lt"/>
                <a:ea typeface="Times New Roman" panose="02020603050405020304" pitchFamily="18" charset="0"/>
                <a:cs typeface="Arial"/>
              </a:rPr>
              <a:t>)</a:t>
            </a:r>
            <a:endParaRPr lang="lt-LT" altLang="en-US" sz="1600">
              <a:latin typeface="+mn-lt"/>
              <a:cs typeface="Arial"/>
            </a:endParaRPr>
          </a:p>
          <a:p>
            <a:pPr algn="just"/>
            <a:endParaRPr lang="lt-LT" altLang="en-US" sz="1600">
              <a:latin typeface="+mn-lt"/>
            </a:endParaRPr>
          </a:p>
          <a:p>
            <a:pPr algn="just"/>
            <a:r>
              <a:rPr lang="lt-LT" sz="1600">
                <a:solidFill>
                  <a:srgbClr val="000000"/>
                </a:solidFill>
                <a:effectLst/>
                <a:latin typeface="+mn-lt"/>
                <a:ea typeface="Times New Roman" panose="02020603050405020304" pitchFamily="18" charset="0"/>
                <a:cs typeface="Arial"/>
              </a:rPr>
              <a:t>Per įsipareigojimų laikotarpį </a:t>
            </a:r>
            <a:r>
              <a:rPr lang="lt-LT" sz="1600">
                <a:effectLst/>
                <a:latin typeface="+mn-lt"/>
                <a:ea typeface="Times New Roman" panose="02020603050405020304" pitchFamily="18" charset="0"/>
                <a:cs typeface="Arial"/>
              </a:rPr>
              <a:t>pirmaisiais metais deklaruoto ploto </a:t>
            </a:r>
            <a:r>
              <a:rPr lang="lt-LT" sz="1600">
                <a:solidFill>
                  <a:srgbClr val="000000"/>
                </a:solidFill>
                <a:effectLst/>
                <a:latin typeface="+mn-lt"/>
                <a:ea typeface="Times New Roman" panose="02020603050405020304" pitchFamily="18" charset="0"/>
                <a:cs typeface="Arial"/>
              </a:rPr>
              <a:t>nepadidinti daugiau kaip 10 proc., bet </a:t>
            </a:r>
            <a:r>
              <a:rPr lang="lt-LT" sz="1600">
                <a:solidFill>
                  <a:srgbClr val="000000"/>
                </a:solidFill>
                <a:latin typeface="+mn-lt"/>
                <a:ea typeface="Times New Roman" panose="02020603050405020304" pitchFamily="18" charset="0"/>
                <a:cs typeface="Arial"/>
              </a:rPr>
              <a:t>ir ne</a:t>
            </a:r>
            <a:r>
              <a:rPr lang="lt-LT" sz="1600">
                <a:solidFill>
                  <a:srgbClr val="000000"/>
                </a:solidFill>
                <a:effectLst/>
                <a:latin typeface="+mn-lt"/>
                <a:ea typeface="Times New Roman" panose="02020603050405020304" pitchFamily="18" charset="0"/>
                <a:cs typeface="Arial"/>
              </a:rPr>
              <a:t> daugiau kaip 2 ha </a:t>
            </a:r>
            <a:r>
              <a:rPr lang="lt-LT" sz="1600">
                <a:solidFill>
                  <a:srgbClr val="000000"/>
                </a:solidFill>
                <a:latin typeface="+mn-lt"/>
                <a:ea typeface="Times New Roman" panose="02020603050405020304" pitchFamily="18" charset="0"/>
                <a:cs typeface="Arial"/>
              </a:rPr>
              <a:t>bei</a:t>
            </a:r>
            <a:r>
              <a:rPr lang="lt-LT" sz="1600">
                <a:solidFill>
                  <a:srgbClr val="000000"/>
                </a:solidFill>
                <a:effectLst/>
                <a:latin typeface="+mn-lt"/>
                <a:ea typeface="Times New Roman" panose="02020603050405020304" pitchFamily="18" charset="0"/>
                <a:cs typeface="Arial"/>
              </a:rPr>
              <a:t> nesumažinti jo daugiau kaip 10 proc.</a:t>
            </a:r>
          </a:p>
          <a:p>
            <a:pPr algn="just"/>
            <a:endParaRPr lang="lt-LT" sz="1600">
              <a:latin typeface="+mn-lt"/>
              <a:ea typeface="Times New Roman" panose="02020603050405020304" pitchFamily="18" charset="0"/>
              <a:cs typeface="Arial"/>
            </a:endParaRPr>
          </a:p>
          <a:p>
            <a:pPr algn="just"/>
            <a:r>
              <a:rPr lang="lt-LT" sz="1600">
                <a:latin typeface="+mn-lt"/>
                <a:ea typeface="Times New Roman" panose="02020603050405020304" pitchFamily="18" charset="0"/>
                <a:cs typeface="Arial"/>
              </a:rPr>
              <a:t>Laikyti ne mažiau 0,3 SG/ha pievų (ganyklų)</a:t>
            </a:r>
            <a:endParaRPr lang="en-US" sz="1600">
              <a:latin typeface="+mn-lt"/>
              <a:ea typeface="Times New Roman" panose="02020603050405020304" pitchFamily="18" charset="0"/>
              <a:cs typeface="Arial"/>
            </a:endParaRPr>
          </a:p>
          <a:p>
            <a:pPr algn="just"/>
            <a:endParaRPr lang="lt-LT" sz="1600">
              <a:latin typeface="+mn-lt"/>
              <a:cs typeface="Arial"/>
            </a:endParaRPr>
          </a:p>
          <a:p>
            <a:pPr algn="just"/>
            <a:r>
              <a:rPr lang="lt-LT" sz="1600" b="1">
                <a:latin typeface="+mn-lt"/>
                <a:cs typeface="Arial"/>
              </a:rPr>
              <a:t>„Ekstensyvus daugiamečių pievų tvarkymas ganant gyvulius“ </a:t>
            </a:r>
            <a:r>
              <a:rPr lang="lt-LT" sz="1600" b="1">
                <a:latin typeface="+mn-lt"/>
                <a:ea typeface="Times New Roman" panose="02020603050405020304" pitchFamily="18" charset="0"/>
                <a:cs typeface="Arial"/>
              </a:rPr>
              <a:t>Įsipareigojimai</a:t>
            </a:r>
            <a:r>
              <a:rPr lang="lt-LT" sz="1600">
                <a:latin typeface="+mn-lt"/>
                <a:ea typeface="Times New Roman" panose="02020603050405020304" pitchFamily="18" charset="0"/>
                <a:cs typeface="Arial"/>
              </a:rPr>
              <a:t>:</a:t>
            </a:r>
            <a:endParaRPr lang="en-US" sz="1600">
              <a:latin typeface="+mn-lt"/>
              <a:ea typeface="Times New Roman" panose="02020603050405020304" pitchFamily="18" charset="0"/>
              <a:cs typeface="Arial"/>
            </a:endParaRPr>
          </a:p>
          <a:p>
            <a:pPr marL="228600" indent="-228600" algn="just">
              <a:buFont typeface="Wingdings"/>
              <a:buChar char="ü"/>
            </a:pPr>
            <a:r>
              <a:rPr lang="lt-LT" sz="1600">
                <a:latin typeface="+mn-lt"/>
                <a:ea typeface="Times New Roman" panose="02020603050405020304" pitchFamily="18" charset="0"/>
                <a:cs typeface="Arial"/>
              </a:rPr>
              <a:t>nearti, įskaitant ir </a:t>
            </a:r>
            <a:r>
              <a:rPr lang="lt-LT" sz="1600" err="1">
                <a:latin typeface="+mn-lt"/>
                <a:ea typeface="Times New Roman" panose="02020603050405020304" pitchFamily="18" charset="0"/>
                <a:cs typeface="Arial"/>
              </a:rPr>
              <a:t>bearimes</a:t>
            </a:r>
            <a:r>
              <a:rPr lang="lt-LT" sz="1600">
                <a:latin typeface="+mn-lt"/>
                <a:ea typeface="Times New Roman" panose="02020603050405020304" pitchFamily="18" charset="0"/>
                <a:cs typeface="Arial"/>
              </a:rPr>
              <a:t> technologijas; neįrengti naujų sausinimo, drėkinimo sistemų</a:t>
            </a:r>
          </a:p>
          <a:p>
            <a:pPr marL="228600" indent="-228600" algn="just">
              <a:buFont typeface="Wingdings"/>
              <a:buChar char="ü"/>
            </a:pPr>
            <a:r>
              <a:rPr lang="lt-LT" sz="1600">
                <a:latin typeface="+mn-lt"/>
                <a:ea typeface="Times New Roman" panose="02020603050405020304" pitchFamily="18" charset="0"/>
                <a:cs typeface="Arial"/>
              </a:rPr>
              <a:t>nenaudoti augalų apsaugos produktų, netręšti mineralinėmis, organinėmis trąšomis, neskleisti nuotekų dumblo</a:t>
            </a:r>
          </a:p>
          <a:p>
            <a:pPr marL="228600" indent="-228600" algn="just">
              <a:buFont typeface="Wingdings"/>
              <a:buChar char="ü"/>
            </a:pPr>
            <a:r>
              <a:rPr lang="lt-LT" sz="1600">
                <a:latin typeface="+mn-lt"/>
                <a:ea typeface="Times New Roman" panose="02020603050405020304" pitchFamily="18" charset="0"/>
                <a:cs typeface="Arial"/>
              </a:rPr>
              <a:t>laikyti ūkinius gyvūnus ir ganyti 0,3 SG/ha - 1 SG/ha intensyvumu</a:t>
            </a:r>
          </a:p>
          <a:p>
            <a:pPr marL="228600" indent="-228600" algn="just">
              <a:buFont typeface="Wingdings"/>
              <a:buChar char="ü"/>
            </a:pPr>
            <a:r>
              <a:rPr lang="lt-LT" sz="1600">
                <a:latin typeface="+mn-lt"/>
                <a:ea typeface="Times New Roman" panose="02020603050405020304" pitchFamily="18" charset="0"/>
                <a:cs typeface="Arial"/>
              </a:rPr>
              <a:t>šienauti nepaskleidžiant ir nesmulkinant tik nenuganytos žolės likučius nuo birželio 20 d., nušienautą žolę išvežti iki spalio 1 d.</a:t>
            </a:r>
          </a:p>
        </p:txBody>
      </p:sp>
      <p:sp>
        <p:nvSpPr>
          <p:cNvPr id="3" name="TextBox 2">
            <a:extLst>
              <a:ext uri="{FF2B5EF4-FFF2-40B4-BE49-F238E27FC236}">
                <a16:creationId xmlns:a16="http://schemas.microsoft.com/office/drawing/2014/main" id="{F2FF5C81-4377-B6A2-2CBF-CDAF1F76101E}"/>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KOMPLEKSINĖ PIEVŲ IR ŠLAPYNIŲ PRIEŽIŪROS SCHEMA I</a:t>
            </a:r>
            <a:endParaRPr lang="lt-LT" sz="2000">
              <a:latin typeface="Arial"/>
              <a:cs typeface="Arial"/>
            </a:endParaRPr>
          </a:p>
        </p:txBody>
      </p:sp>
      <p:sp>
        <p:nvSpPr>
          <p:cNvPr id="9" name="Slide Number Placeholder 3">
            <a:extLst>
              <a:ext uri="{FF2B5EF4-FFF2-40B4-BE49-F238E27FC236}">
                <a16:creationId xmlns:a16="http://schemas.microsoft.com/office/drawing/2014/main" id="{B4325882-CFFF-3BE6-819F-B661BB93AE5D}"/>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22</a:t>
            </a:fld>
            <a:endParaRPr lang="en-US" altLang="en-US" sz="1400">
              <a:solidFill>
                <a:srgbClr val="00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2C3FE7B-CD8B-0B47-34D0-CCB596E60832}"/>
              </a:ext>
            </a:extLst>
          </p:cNvPr>
          <p:cNvSpPr txBox="1"/>
          <p:nvPr/>
        </p:nvSpPr>
        <p:spPr>
          <a:xfrm>
            <a:off x="180802" y="874048"/>
            <a:ext cx="8696430" cy="5509200"/>
          </a:xfrm>
          <a:prstGeom prst="rect">
            <a:avLst/>
          </a:prstGeom>
          <a:noFill/>
        </p:spPr>
        <p:txBody>
          <a:bodyPr wrap="square" lIns="91440" tIns="45720" rIns="91440" bIns="4572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lt-LT" altLang="en-US" sz="1600" b="1">
                <a:latin typeface="+mn-lt"/>
                <a:cs typeface="Arial"/>
              </a:rPr>
              <a:t>„EB svarbos natūralių pievų, šlapynių bei rūšių buveinių tvarkymas“ Įsipareigojimai</a:t>
            </a:r>
            <a:r>
              <a:rPr lang="lt-LT" altLang="en-US" sz="1600">
                <a:latin typeface="+mn-lt"/>
                <a:cs typeface="Arial"/>
              </a:rPr>
              <a:t>:</a:t>
            </a:r>
            <a:endParaRPr lang="lt-LT" altLang="en-US" sz="1600">
              <a:latin typeface="+mn-lt"/>
            </a:endParaRPr>
          </a:p>
          <a:p>
            <a:pPr marL="285750" indent="-285750" algn="just">
              <a:buFont typeface="Wingdings" panose="05000000000000000000" pitchFamily="2" charset="2"/>
              <a:buChar char="ü"/>
            </a:pPr>
            <a:r>
              <a:rPr lang="lt-LT" altLang="en-US" sz="1600">
                <a:latin typeface="+mn-lt"/>
                <a:cs typeface="Arial"/>
              </a:rPr>
              <a:t>nearti pievų, šlapynių ir jų nepersėti kultūrinėmis žolėmis, neįrengti naujų sausinimo, drėkinimo sistemų </a:t>
            </a:r>
          </a:p>
          <a:p>
            <a:pPr marL="285750" indent="-285750" algn="just">
              <a:buFont typeface="Wingdings" panose="05000000000000000000" pitchFamily="2" charset="2"/>
              <a:buChar char="ü"/>
            </a:pPr>
            <a:r>
              <a:rPr lang="lt-LT" altLang="en-US" sz="1600">
                <a:latin typeface="+mn-lt"/>
                <a:cs typeface="Arial"/>
              </a:rPr>
              <a:t>nenaudoti augalų apsaugos produktų, netręšti mineralinėmis ir organinėmis trąšomis, neskleisti nuotekų dumblo, nekalkinti</a:t>
            </a:r>
          </a:p>
          <a:p>
            <a:pPr marL="285750" indent="-285750" algn="just">
              <a:buFont typeface="Wingdings" panose="05000000000000000000" pitchFamily="2" charset="2"/>
              <a:buChar char="ü"/>
            </a:pPr>
            <a:r>
              <a:rPr lang="lt-LT" altLang="en-US" sz="1600">
                <a:latin typeface="+mn-lt"/>
                <a:cs typeface="Arial"/>
              </a:rPr>
              <a:t>pasirinkti pievų tvarkymo būdą </a:t>
            </a:r>
            <a:r>
              <a:rPr lang="lt-LT" sz="1600">
                <a:effectLst/>
                <a:latin typeface="+mn-lt"/>
                <a:ea typeface="Times New Roman" panose="02020603050405020304" pitchFamily="18" charset="0"/>
                <a:cs typeface="Arial"/>
              </a:rPr>
              <a:t>– šienavimą arba ganymą</a:t>
            </a:r>
          </a:p>
          <a:p>
            <a:pPr marL="285750" indent="-285750" algn="just">
              <a:buFont typeface="Wingdings" panose="05000000000000000000" pitchFamily="2" charset="2"/>
              <a:buChar char="ü"/>
            </a:pPr>
            <a:endParaRPr lang="lt-LT" sz="1600">
              <a:latin typeface="+mn-lt"/>
              <a:ea typeface="Times New Roman" panose="02020603050405020304" pitchFamily="18" charset="0"/>
              <a:cs typeface="Arial"/>
            </a:endParaRPr>
          </a:p>
          <a:p>
            <a:pPr algn="just"/>
            <a:r>
              <a:rPr lang="lt-LT" sz="1600" i="1">
                <a:effectLst/>
                <a:latin typeface="+mn-lt"/>
                <a:ea typeface="Times New Roman" panose="02020603050405020304" pitchFamily="18" charset="0"/>
                <a:cs typeface="Arial"/>
              </a:rPr>
              <a:t>pasirinkus šienavimą</a:t>
            </a:r>
            <a:r>
              <a:rPr lang="lt-LT" altLang="en-US" sz="1600" i="1">
                <a:latin typeface="+mn-lt"/>
                <a:cs typeface="Arial"/>
              </a:rPr>
              <a:t>:</a:t>
            </a:r>
            <a:r>
              <a:rPr lang="lt-LT" altLang="en-US" sz="1600">
                <a:latin typeface="+mn-lt"/>
                <a:cs typeface="Arial"/>
              </a:rPr>
              <a:t> </a:t>
            </a:r>
            <a:endParaRPr lang="lt-LT" sz="1600" i="1">
              <a:latin typeface="+mn-lt"/>
            </a:endParaRPr>
          </a:p>
          <a:p>
            <a:pPr marL="285750" indent="-285750" algn="just">
              <a:buFont typeface="Wingdings" panose="05000000000000000000" pitchFamily="2" charset="2"/>
              <a:buChar char="ü"/>
            </a:pPr>
            <a:r>
              <a:rPr lang="lt-LT" altLang="en-US" sz="1600">
                <a:latin typeface="+mn-lt"/>
                <a:cs typeface="Arial"/>
              </a:rPr>
              <a:t>šienauti nuo birželio 20 d., balinių vėžlių apsaugos plotuose – nuo liepos 15 d.</a:t>
            </a:r>
          </a:p>
          <a:p>
            <a:pPr marL="285750" indent="-285750" algn="just">
              <a:buFont typeface="Wingdings" panose="05000000000000000000" pitchFamily="2" charset="2"/>
              <a:buChar char="ü"/>
            </a:pPr>
            <a:r>
              <a:rPr lang="lt-LT" altLang="en-US" sz="1600">
                <a:latin typeface="+mn-lt"/>
                <a:cs typeface="Arial"/>
              </a:rPr>
              <a:t>pirmąjį šienavimą baigti iki rugpjūčio 1 d. (kiti šienavimai leidžiami vėliau, bet neprivalomi) </a:t>
            </a:r>
          </a:p>
          <a:p>
            <a:pPr marL="285750" indent="-285750" algn="just">
              <a:buFont typeface="Wingdings" panose="05000000000000000000" pitchFamily="2" charset="2"/>
              <a:buChar char="ü"/>
            </a:pPr>
            <a:r>
              <a:rPr lang="lt-LT" altLang="en-US" sz="1600">
                <a:latin typeface="+mn-lt"/>
                <a:cs typeface="Arial"/>
              </a:rPr>
              <a:t>pievose žolę išvežti iki spalio 1 d., šlapynėse – iki kitų metų kovo 1 d., žolės nesmulkinti ir nepaskleisti; drugių buveinių apsaugos plotuose žolę išdžiovinti prieš surenkant</a:t>
            </a:r>
          </a:p>
          <a:p>
            <a:pPr marL="285750" indent="-285750" algn="just">
              <a:buFont typeface="Wingdings" panose="05000000000000000000" pitchFamily="2" charset="2"/>
              <a:buChar char="ü"/>
            </a:pPr>
            <a:r>
              <a:rPr lang="lt-LT" altLang="en-US" sz="1600">
                <a:latin typeface="+mn-lt"/>
                <a:cs typeface="Arial"/>
              </a:rPr>
              <a:t>palikti 20–30 proc. nešienauto ploto, bet vienoje vietoje nedaugiau 2 ha</a:t>
            </a:r>
          </a:p>
          <a:p>
            <a:pPr marL="285750" indent="-285750" algn="just">
              <a:buFont typeface="Wingdings" panose="05000000000000000000" pitchFamily="2" charset="2"/>
              <a:buChar char="ü"/>
            </a:pPr>
            <a:endParaRPr lang="lt-LT" altLang="en-US" sz="1600">
              <a:latin typeface="+mn-lt"/>
              <a:ea typeface="Times New Roman" panose="02020603050405020304" pitchFamily="18" charset="0"/>
              <a:cs typeface="Arial"/>
            </a:endParaRPr>
          </a:p>
          <a:p>
            <a:pPr algn="just"/>
            <a:r>
              <a:rPr lang="lt-LT" sz="1600" i="1">
                <a:effectLst/>
                <a:latin typeface="+mn-lt"/>
                <a:ea typeface="Times New Roman" panose="02020603050405020304" pitchFamily="18" charset="0"/>
                <a:cs typeface="Arial"/>
              </a:rPr>
              <a:t>pasirinkus ganymą</a:t>
            </a:r>
            <a:r>
              <a:rPr lang="lt-LT" altLang="en-US" sz="1600" i="1">
                <a:latin typeface="+mn-lt"/>
                <a:cs typeface="Arial"/>
              </a:rPr>
              <a:t>: </a:t>
            </a:r>
            <a:endParaRPr lang="lt-LT" altLang="en-US" sz="1600">
              <a:latin typeface="+mn-lt"/>
              <a:cs typeface="Arial"/>
            </a:endParaRPr>
          </a:p>
          <a:p>
            <a:pPr marL="285750" indent="-285750" algn="just">
              <a:buFont typeface="Wingdings" panose="05000000000000000000" pitchFamily="2" charset="2"/>
              <a:buChar char="ü"/>
            </a:pPr>
            <a:r>
              <a:rPr lang="lt-LT" altLang="en-US" sz="1600">
                <a:latin typeface="+mn-lt"/>
                <a:cs typeface="Arial"/>
              </a:rPr>
              <a:t>ganymo intensyvumas 0,3–1 SG/ha</a:t>
            </a:r>
          </a:p>
          <a:p>
            <a:pPr marL="285750" indent="-285750" algn="just">
              <a:buFont typeface="Wingdings" panose="05000000000000000000" pitchFamily="2" charset="2"/>
              <a:buChar char="ü"/>
            </a:pPr>
            <a:r>
              <a:rPr lang="lt-LT" altLang="en-US" sz="1600">
                <a:latin typeface="+mn-lt"/>
                <a:cs typeface="Arial"/>
              </a:rPr>
              <a:t>ganiava ribojama balinių vėžlių apsaugos plotuose – nuo liepos 15 d. iki spalio 1 d.</a:t>
            </a:r>
          </a:p>
          <a:p>
            <a:pPr marL="285750" indent="-285750" algn="just">
              <a:buFont typeface="Wingdings" panose="05000000000000000000" pitchFamily="2" charset="2"/>
              <a:buChar char="ü"/>
            </a:pPr>
            <a:r>
              <a:rPr lang="lt-LT" altLang="en-US" sz="1600">
                <a:latin typeface="+mn-lt"/>
                <a:cs typeface="Arial"/>
              </a:rPr>
              <a:t>papildomai nešerti ūkinių gyvūnų ganymo laikotarpiu</a:t>
            </a:r>
          </a:p>
          <a:p>
            <a:pPr marL="285750" indent="-285750" algn="just">
              <a:buFont typeface="Wingdings" panose="05000000000000000000" pitchFamily="2" charset="2"/>
              <a:buChar char="ü"/>
            </a:pPr>
            <a:r>
              <a:rPr lang="lt-LT" sz="1600">
                <a:effectLst/>
                <a:latin typeface="+mn-lt"/>
                <a:ea typeface="Times New Roman" panose="02020603050405020304" pitchFamily="18" charset="0"/>
                <a:cs typeface="Arial"/>
              </a:rPr>
              <a:t>pievas galima </a:t>
            </a:r>
            <a:r>
              <a:rPr lang="lt-LT" sz="1600">
                <a:latin typeface="+mn-lt"/>
                <a:ea typeface="Times New Roman" panose="02020603050405020304" pitchFamily="18" charset="0"/>
                <a:cs typeface="Arial"/>
              </a:rPr>
              <a:t>šienauti</a:t>
            </a:r>
            <a:r>
              <a:rPr lang="lt-LT" sz="1600">
                <a:effectLst/>
                <a:latin typeface="+mn-lt"/>
                <a:ea typeface="Times New Roman" panose="02020603050405020304" pitchFamily="18" charset="0"/>
                <a:cs typeface="Arial"/>
              </a:rPr>
              <a:t> po birželio 20 d., po to privaloma ganyti. Nušienautą žolę, nesmulkinant ir nepaskleidžiant, išvežti iki spalio 1 d</a:t>
            </a:r>
            <a:r>
              <a:rPr lang="lt-LT" sz="1600">
                <a:latin typeface="+mn-lt"/>
                <a:ea typeface="Times New Roman" panose="02020603050405020304" pitchFamily="18" charset="0"/>
                <a:cs typeface="Arial"/>
              </a:rPr>
              <a:t>.</a:t>
            </a:r>
            <a:endParaRPr lang="lt-LT" sz="1600">
              <a:effectLst/>
              <a:latin typeface="+mn-lt"/>
              <a:ea typeface="Times New Roman" panose="02020603050405020304" pitchFamily="18" charset="0"/>
              <a:cs typeface="Arial"/>
            </a:endParaRPr>
          </a:p>
          <a:p>
            <a:pPr marL="285750" indent="-285750" algn="just">
              <a:buFont typeface="Wingdings" panose="05000000000000000000" pitchFamily="2" charset="2"/>
              <a:buChar char="ü"/>
            </a:pPr>
            <a:r>
              <a:rPr lang="lt-LT" sz="1600">
                <a:effectLst/>
                <a:latin typeface="+mn-lt"/>
                <a:ea typeface="Times New Roman" panose="02020603050405020304" pitchFamily="18" charset="0"/>
                <a:cs typeface="Arial"/>
              </a:rPr>
              <a:t>dalyvauti veikloje 2 metus, deklaruojant tuos pačius </a:t>
            </a:r>
            <a:r>
              <a:rPr lang="lt-LT" sz="1600">
                <a:solidFill>
                  <a:srgbClr val="000000"/>
                </a:solidFill>
                <a:effectLst/>
                <a:latin typeface="+mn-lt"/>
                <a:ea typeface="Times New Roman" panose="02020603050405020304" pitchFamily="18" charset="0"/>
                <a:cs typeface="Arial"/>
              </a:rPr>
              <a:t>plotus</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Į</a:t>
            </a:r>
            <a:r>
              <a:rPr lang="lt-LT" sz="1600">
                <a:solidFill>
                  <a:srgbClr val="000000"/>
                </a:solidFill>
                <a:latin typeface="+mn-lt"/>
                <a:ea typeface="Times New Roman" panose="02020603050405020304" pitchFamily="18" charset="0"/>
                <a:cs typeface="Arial"/>
              </a:rPr>
              <a:t>sipareigojimų</a:t>
            </a:r>
            <a:r>
              <a:rPr lang="lt-LT" sz="1600">
                <a:solidFill>
                  <a:srgbClr val="000000"/>
                </a:solidFill>
                <a:effectLst/>
                <a:latin typeface="+mn-lt"/>
                <a:ea typeface="Times New Roman" panose="02020603050405020304" pitchFamily="18" charset="0"/>
                <a:cs typeface="Arial"/>
              </a:rPr>
              <a:t> trukmė </a:t>
            </a:r>
            <a:r>
              <a:rPr lang="lt-LT" sz="1600">
                <a:solidFill>
                  <a:srgbClr val="000000"/>
                </a:solidFill>
                <a:latin typeface="+mn-lt"/>
                <a:ea typeface="Times New Roman" panose="02020603050405020304" pitchFamily="18" charset="0"/>
                <a:cs typeface="Arial"/>
              </a:rPr>
              <a:t>nekeičiama</a:t>
            </a:r>
            <a:endParaRPr lang="lt-LT" sz="1600">
              <a:effectLst/>
              <a:latin typeface="+mn-lt"/>
              <a:ea typeface="Times New Roman" panose="02020603050405020304" pitchFamily="18" charset="0"/>
              <a:cs typeface="Arial"/>
            </a:endParaRPr>
          </a:p>
        </p:txBody>
      </p:sp>
      <p:sp>
        <p:nvSpPr>
          <p:cNvPr id="5" name="TextBox 4">
            <a:extLst>
              <a:ext uri="{FF2B5EF4-FFF2-40B4-BE49-F238E27FC236}">
                <a16:creationId xmlns:a16="http://schemas.microsoft.com/office/drawing/2014/main" id="{96433CB0-B231-F520-A966-9421312863A3}"/>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KOMPLEKSINĖ PIEVŲ IR ŠLAPYNIŲ PRIEŽIŪROS SCHEMA II</a:t>
            </a:r>
            <a:endParaRPr lang="lt-LT" sz="2000">
              <a:latin typeface="Arial"/>
              <a:cs typeface="Arial"/>
            </a:endParaRPr>
          </a:p>
        </p:txBody>
      </p:sp>
      <p:sp>
        <p:nvSpPr>
          <p:cNvPr id="7" name="Slide Number Placeholder 3">
            <a:extLst>
              <a:ext uri="{FF2B5EF4-FFF2-40B4-BE49-F238E27FC236}">
                <a16:creationId xmlns:a16="http://schemas.microsoft.com/office/drawing/2014/main" id="{FDD6B6F2-84D8-55BC-6165-884A09F70322}"/>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23</a:t>
            </a:fld>
            <a:endParaRPr lang="en-US" altLang="en-US" sz="1400">
              <a:solidFill>
                <a:srgbClr val="0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252550D-74D5-465F-E86D-7E1D217AA851}"/>
              </a:ext>
            </a:extLst>
          </p:cNvPr>
          <p:cNvSpPr txBox="1"/>
          <p:nvPr/>
        </p:nvSpPr>
        <p:spPr>
          <a:xfrm>
            <a:off x="2386013" y="1617663"/>
            <a:ext cx="6486525" cy="1015663"/>
          </a:xfrm>
          <a:prstGeom prst="rect">
            <a:avLst/>
          </a:prstGeom>
          <a:noFill/>
        </p:spPr>
        <p:txBody>
          <a:bodyPr>
            <a:spAutoFit/>
          </a:bodyPr>
          <a:lstStyle/>
          <a:p>
            <a:pPr>
              <a:defRPr/>
            </a:pPr>
            <a:endParaRPr lang="lt-LT" sz="2000" b="1">
              <a:solidFill>
                <a:srgbClr val="8EC543"/>
              </a:solidFill>
              <a:latin typeface="Arial"/>
              <a:cs typeface="Arial"/>
            </a:endParaRPr>
          </a:p>
          <a:p>
            <a:pPr>
              <a:defRPr/>
            </a:pPr>
            <a:endParaRPr lang="lt-LT" sz="2000" b="1">
              <a:solidFill>
                <a:srgbClr val="8EC543"/>
              </a:solidFill>
              <a:cs typeface="Arial"/>
            </a:endParaRPr>
          </a:p>
          <a:p>
            <a:pPr>
              <a:defRPr/>
            </a:pPr>
            <a:endParaRPr lang="lt-LT" sz="2000" b="1">
              <a:solidFill>
                <a:srgbClr val="8EC543"/>
              </a:solidFill>
              <a:cs typeface="Arial"/>
            </a:endParaRPr>
          </a:p>
        </p:txBody>
      </p:sp>
      <p:sp>
        <p:nvSpPr>
          <p:cNvPr id="14" name="TextBox 13">
            <a:extLst>
              <a:ext uri="{FF2B5EF4-FFF2-40B4-BE49-F238E27FC236}">
                <a16:creationId xmlns:a16="http://schemas.microsoft.com/office/drawing/2014/main" id="{B4EF6BFD-1E16-7258-E380-5A387F9CDBD5}"/>
              </a:ext>
            </a:extLst>
          </p:cNvPr>
          <p:cNvSpPr txBox="1"/>
          <p:nvPr/>
        </p:nvSpPr>
        <p:spPr>
          <a:xfrm>
            <a:off x="273729" y="831030"/>
            <a:ext cx="8723504" cy="5509200"/>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Išsaugoti aplinkosaugos požiūriu svarbiose šlapynėse susiformavusią florą ir fauną. Parama už aplinkosauginiu požiūriu svarbių šlapynių tvarkymą</a:t>
            </a:r>
            <a:endParaRPr lang="en-US" sz="1600"/>
          </a:p>
          <a:p>
            <a:pPr marL="0" indent="0" algn="just"/>
            <a:endParaRPr lang="lt-LT" altLang="en-US" sz="1600">
              <a:latin typeface="+mn-lt"/>
              <a:cs typeface="Arial"/>
            </a:endParaRPr>
          </a:p>
          <a:p>
            <a:pPr marL="0" indent="0" algn="just"/>
            <a:r>
              <a:rPr lang="lt-LT" altLang="en-US" sz="1600">
                <a:latin typeface="+mn-lt"/>
                <a:cs typeface="Arial"/>
              </a:rPr>
              <a:t>Tinkamas paramai plotas ne mažesnis kaip 1 ha daugiametės pievos, </a:t>
            </a:r>
            <a:r>
              <a:rPr lang="lt-LT" sz="1600">
                <a:effectLst/>
                <a:latin typeface="+mn-lt"/>
                <a:ea typeface="Times New Roman" panose="02020603050405020304" pitchFamily="18" charset="0"/>
                <a:cs typeface="Arial"/>
              </a:rPr>
              <a:t>patenkančios į ekstensyvaus šlapynių tvarkymo teritorijas</a:t>
            </a:r>
            <a:endParaRPr lang="lt-LT" altLang="en-US" sz="1600">
              <a:latin typeface="+mn-lt"/>
              <a:cs typeface="Arial"/>
            </a:endParaRPr>
          </a:p>
          <a:p>
            <a:pPr algn="just"/>
            <a:endParaRPr lang="lt-LT" altLang="en-US" sz="1600" b="1">
              <a:latin typeface="+mn-lt"/>
            </a:endParaRPr>
          </a:p>
          <a:p>
            <a:pPr algn="just"/>
            <a:r>
              <a:rPr lang="lt-LT" altLang="en-US" sz="1600" b="1">
                <a:latin typeface="+mn-lt"/>
                <a:cs typeface="Arial"/>
              </a:rPr>
              <a:t>Įsipareigojimai:</a:t>
            </a:r>
          </a:p>
          <a:p>
            <a:pPr marL="228600" indent="-228600" algn="just">
              <a:buFont typeface="Wingdings" panose="05000000000000000000" pitchFamily="2" charset="2"/>
              <a:buChar char="ü"/>
            </a:pPr>
            <a:r>
              <a:rPr lang="lt-LT" altLang="en-US" sz="1600">
                <a:latin typeface="+mn-lt"/>
                <a:cs typeface="Arial"/>
              </a:rPr>
              <a:t>neįrengti naujų sausinimo sistemų </a:t>
            </a:r>
          </a:p>
          <a:p>
            <a:pPr marL="228600" indent="-228600" algn="just">
              <a:buFont typeface="Wingdings" panose="05000000000000000000" pitchFamily="2" charset="2"/>
              <a:buChar char="ü"/>
            </a:pPr>
            <a:r>
              <a:rPr lang="lt-LT" altLang="en-US" sz="1600">
                <a:latin typeface="+mn-lt"/>
                <a:cs typeface="Arial"/>
              </a:rPr>
              <a:t>nearti (</a:t>
            </a:r>
            <a:r>
              <a:rPr lang="lt-LT" sz="1600">
                <a:effectLst/>
                <a:latin typeface="+mn-lt"/>
                <a:ea typeface="Times New Roman" panose="02020603050405020304" pitchFamily="18" charset="0"/>
                <a:cs typeface="Arial"/>
              </a:rPr>
              <a:t>įskaitant ir </a:t>
            </a:r>
            <a:r>
              <a:rPr lang="lt-LT" sz="1600" err="1">
                <a:effectLst/>
                <a:latin typeface="+mn-lt"/>
                <a:ea typeface="Times New Roman" panose="02020603050405020304" pitchFamily="18" charset="0"/>
                <a:cs typeface="Arial"/>
              </a:rPr>
              <a:t>bearimes</a:t>
            </a:r>
            <a:r>
              <a:rPr lang="lt-LT" sz="1600">
                <a:effectLst/>
                <a:latin typeface="+mn-lt"/>
                <a:ea typeface="Times New Roman" panose="02020603050405020304" pitchFamily="18" charset="0"/>
                <a:cs typeface="Arial"/>
              </a:rPr>
              <a:t> technologijas)</a:t>
            </a:r>
            <a:r>
              <a:rPr lang="lt-LT" altLang="en-US" sz="1600">
                <a:latin typeface="+mn-lt"/>
                <a:cs typeface="Arial"/>
              </a:rPr>
              <a:t> šlapynių ir jų nepersėti kultūrinėmis žolėmis </a:t>
            </a:r>
          </a:p>
          <a:p>
            <a:pPr marL="228600" indent="-228600" algn="just">
              <a:buFont typeface="Wingdings" panose="05000000000000000000" pitchFamily="2" charset="2"/>
              <a:buChar char="ü"/>
            </a:pPr>
            <a:r>
              <a:rPr lang="lt-LT" altLang="en-US" sz="1600">
                <a:latin typeface="+mn-lt"/>
                <a:cs typeface="Arial"/>
              </a:rPr>
              <a:t>nenaudoti augalų apsaugos produktų, netręšti mineralinėmis ir organinėmis trąšomis</a:t>
            </a:r>
          </a:p>
          <a:p>
            <a:pPr marL="228600" indent="-228600" algn="just">
              <a:buFont typeface="Wingdings" panose="05000000000000000000" pitchFamily="2" charset="2"/>
              <a:buChar char="ü"/>
            </a:pPr>
            <a:r>
              <a:rPr lang="lt-LT" altLang="en-US" sz="1600">
                <a:latin typeface="+mn-lt"/>
                <a:cs typeface="Arial"/>
              </a:rPr>
              <a:t>šienauti arba ganyti gyvulius (pasirinktinai)</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pasirinkus šienavimą, jį pradėti ne anksčiau kaip birželio 20 d., o nušienautą žolę išvežti iki kitų metų kovo 1 d</a:t>
            </a:r>
            <a:r>
              <a:rPr lang="lt-LT" sz="1600">
                <a:latin typeface="+mn-lt"/>
                <a:ea typeface="Times New Roman" panose="02020603050405020304" pitchFamily="18" charset="0"/>
                <a:cs typeface="Arial"/>
              </a:rPr>
              <a:t>.</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pasirinkus ūkinių gyvūnų ganymą, valdoje laikyti ūkinius gyvūnus, </a:t>
            </a:r>
            <a:r>
              <a:rPr lang="lt-LT" altLang="en-US" sz="1600">
                <a:latin typeface="+mn-lt"/>
                <a:cs typeface="Arial"/>
              </a:rPr>
              <a:t>ganyti 0,3-1 SG / ha intensyvumu </a:t>
            </a:r>
            <a:r>
              <a:rPr lang="lt-LT" sz="1600">
                <a:effectLst/>
                <a:latin typeface="+mn-lt"/>
                <a:ea typeface="Times New Roman" panose="02020603050405020304" pitchFamily="18" charset="0"/>
                <a:cs typeface="Arial"/>
              </a:rPr>
              <a:t>nuo gegužės </a:t>
            </a:r>
            <a:r>
              <a:rPr lang="en-US" sz="1600">
                <a:effectLst/>
                <a:latin typeface="+mn-lt"/>
                <a:ea typeface="Times New Roman" panose="02020603050405020304" pitchFamily="18" charset="0"/>
                <a:cs typeface="Arial"/>
              </a:rPr>
              <a:t>1 d. </a:t>
            </a:r>
            <a:r>
              <a:rPr lang="en-US" sz="1600" err="1">
                <a:effectLst/>
                <a:latin typeface="+mn-lt"/>
                <a:ea typeface="Times New Roman" panose="02020603050405020304" pitchFamily="18" charset="0"/>
                <a:cs typeface="Arial"/>
              </a:rPr>
              <a:t>iki</a:t>
            </a:r>
            <a:r>
              <a:rPr lang="en-US" sz="1600">
                <a:effectLst/>
                <a:latin typeface="+mn-lt"/>
                <a:ea typeface="Times New Roman" panose="02020603050405020304" pitchFamily="18" charset="0"/>
                <a:cs typeface="Arial"/>
              </a:rPr>
              <a:t> </a:t>
            </a:r>
            <a:r>
              <a:rPr lang="en-US" sz="1600" err="1">
                <a:effectLst/>
                <a:latin typeface="+mn-lt"/>
                <a:ea typeface="Times New Roman" panose="02020603050405020304" pitchFamily="18" charset="0"/>
                <a:cs typeface="Arial"/>
              </a:rPr>
              <a:t>lapkričio</a:t>
            </a:r>
            <a:r>
              <a:rPr lang="en-US" sz="1600">
                <a:effectLst/>
                <a:latin typeface="+mn-lt"/>
                <a:ea typeface="Times New Roman" panose="02020603050405020304" pitchFamily="18" charset="0"/>
                <a:cs typeface="Arial"/>
              </a:rPr>
              <a:t> 1 d.</a:t>
            </a:r>
            <a:r>
              <a:rPr lang="lt-LT" sz="1600">
                <a:latin typeface="+mn-lt"/>
                <a:ea typeface="Times New Roman" panose="02020603050405020304" pitchFamily="18" charset="0"/>
                <a:cs typeface="Arial"/>
              </a:rPr>
              <a:t>, p</a:t>
            </a:r>
            <a:r>
              <a:rPr lang="lt-LT" altLang="en-US" sz="1600">
                <a:latin typeface="+mn-lt"/>
                <a:cs typeface="Arial"/>
              </a:rPr>
              <a:t>apildomai nešerti ūkinių gyvūnų ganymo laikotarpiu</a:t>
            </a:r>
            <a:r>
              <a:rPr lang="lt-LT" sz="1600">
                <a:latin typeface="+mn-lt"/>
                <a:cs typeface="Arial"/>
              </a:rPr>
              <a:t> </a:t>
            </a:r>
            <a:endParaRPr lang="lt-LT" sz="1600">
              <a:effectLst/>
              <a:latin typeface="+mn-lt"/>
              <a:ea typeface="Times New Roman" panose="02020603050405020304" pitchFamily="18" charset="0"/>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nušienautos ar nenuganytos žolės likučių smulkinimas ir paskleidimas draudžiamas</a:t>
            </a:r>
          </a:p>
          <a:p>
            <a:pPr marL="285750" indent="-285750" algn="just">
              <a:buFont typeface="Wingdings,Sans-Serif" panose="05000000000000000000" pitchFamily="2" charset="2"/>
              <a:buChar char="ü"/>
            </a:pPr>
            <a:r>
              <a:rPr lang="lt-LT" sz="1600">
                <a:effectLst/>
                <a:latin typeface="+mn-lt"/>
                <a:ea typeface="Times New Roman" panose="02020603050405020304" pitchFamily="18" charset="0"/>
                <a:cs typeface="Arial"/>
              </a:rPr>
              <a:t>dalyvauti </a:t>
            </a:r>
            <a:r>
              <a:rPr lang="lt-LT" sz="1600">
                <a:latin typeface="+mn-lt"/>
                <a:ea typeface="Times New Roman" panose="02020603050405020304" pitchFamily="18" charset="0"/>
                <a:cs typeface="Arial"/>
              </a:rPr>
              <a:t>veikloje 5 </a:t>
            </a:r>
            <a:r>
              <a:rPr lang="lt-LT" sz="1600">
                <a:effectLst/>
                <a:latin typeface="+mn-lt"/>
                <a:ea typeface="Times New Roman" panose="02020603050405020304" pitchFamily="18" charset="0"/>
                <a:cs typeface="Arial"/>
              </a:rPr>
              <a:t>metus, deklaruojant tuos pačius</a:t>
            </a:r>
            <a:r>
              <a:rPr lang="lt-LT" sz="1600">
                <a:latin typeface="+mn-lt"/>
                <a:ea typeface="Times New Roman" panose="02020603050405020304" pitchFamily="18" charset="0"/>
                <a:cs typeface="Arial"/>
              </a:rPr>
              <a:t> </a:t>
            </a:r>
            <a:r>
              <a:rPr lang="lt-LT" sz="1600">
                <a:effectLst/>
                <a:latin typeface="+mn-lt"/>
                <a:ea typeface="Times New Roman" panose="02020603050405020304" pitchFamily="18" charset="0"/>
                <a:cs typeface="Arial"/>
              </a:rPr>
              <a:t>plotus. </a:t>
            </a:r>
            <a:r>
              <a:rPr lang="lt-LT" sz="1600">
                <a:latin typeface="+mn-lt"/>
                <a:ea typeface="Times New Roman" panose="02020603050405020304" pitchFamily="18" charset="0"/>
                <a:cs typeface="Arial"/>
              </a:rPr>
              <a:t>Į</a:t>
            </a:r>
            <a:r>
              <a:rPr lang="lt-LT" sz="1600">
                <a:solidFill>
                  <a:srgbClr val="000000"/>
                </a:solidFill>
                <a:latin typeface="+mn-lt"/>
                <a:ea typeface="Times New Roman" panose="02020603050405020304" pitchFamily="18" charset="0"/>
                <a:cs typeface="Arial"/>
              </a:rPr>
              <a:t>sipareigojimų </a:t>
            </a:r>
            <a:r>
              <a:rPr lang="lt-LT" sz="1600">
                <a:solidFill>
                  <a:srgbClr val="000000"/>
                </a:solidFill>
                <a:effectLst/>
                <a:latin typeface="+mn-lt"/>
                <a:ea typeface="Times New Roman" panose="02020603050405020304" pitchFamily="18" charset="0"/>
                <a:cs typeface="Arial"/>
              </a:rPr>
              <a:t>trukmė</a:t>
            </a:r>
            <a:r>
              <a:rPr lang="lt-LT" sz="1600">
                <a:solidFill>
                  <a:srgbClr val="000000"/>
                </a:solidFill>
                <a:latin typeface="+mn-lt"/>
                <a:ea typeface="Times New Roman" panose="02020603050405020304" pitchFamily="18" charset="0"/>
                <a:cs typeface="Arial"/>
              </a:rPr>
              <a:t> nekeičiama</a:t>
            </a:r>
            <a:endParaRPr lang="lt-LT" sz="1600">
              <a:latin typeface="+mn-lt"/>
              <a:ea typeface="Times New Roman" panose="02020603050405020304" pitchFamily="18" charset="0"/>
              <a:cs typeface="Arial"/>
            </a:endParaRPr>
          </a:p>
          <a:p>
            <a:pPr marL="228600" indent="-228600" algn="just">
              <a:buFont typeface="Wingdings"/>
              <a:buChar char="ü"/>
            </a:pPr>
            <a:endParaRPr lang="lt-LT" altLang="en-US" sz="1600">
              <a:solidFill>
                <a:srgbClr val="000000"/>
              </a:solidFill>
              <a:latin typeface="+mn-lt"/>
              <a:ea typeface="Times New Roman" panose="02020603050405020304" pitchFamily="18" charset="0"/>
            </a:endParaRPr>
          </a:p>
          <a:p>
            <a:pPr marL="0" indent="0" algn="just"/>
            <a:r>
              <a:rPr lang="lt-LT" sz="1600">
                <a:solidFill>
                  <a:srgbClr val="000000"/>
                </a:solidFill>
                <a:effectLst/>
                <a:latin typeface="+mn-lt"/>
                <a:ea typeface="Times New Roman" panose="02020603050405020304" pitchFamily="18" charset="0"/>
                <a:cs typeface="Arial"/>
              </a:rPr>
              <a:t>Per įsipareigojimų laikotarpį</a:t>
            </a:r>
            <a:r>
              <a:rPr lang="lt-LT" sz="1600">
                <a:solidFill>
                  <a:srgbClr val="000000"/>
                </a:solidFill>
                <a:latin typeface="+mn-lt"/>
                <a:ea typeface="Times New Roman" panose="02020603050405020304" pitchFamily="18" charset="0"/>
                <a:cs typeface="Arial"/>
              </a:rPr>
              <a:t> </a:t>
            </a:r>
            <a:r>
              <a:rPr lang="lt-LT" sz="1600">
                <a:effectLst/>
                <a:latin typeface="+mn-lt"/>
                <a:ea typeface="Times New Roman" panose="02020603050405020304" pitchFamily="18" charset="0"/>
                <a:cs typeface="Arial"/>
              </a:rPr>
              <a:t>pirmaisiais metais deklaruoto ploto</a:t>
            </a:r>
            <a:r>
              <a:rPr lang="lt-LT" sz="1600">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nepadidinti daugiau kaip 10</a:t>
            </a:r>
            <a:r>
              <a:rPr lang="lt-LT" sz="1600">
                <a:solidFill>
                  <a:srgbClr val="000000"/>
                </a:solidFill>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proc., bet </a:t>
            </a:r>
            <a:r>
              <a:rPr lang="lt-LT" sz="1600">
                <a:solidFill>
                  <a:srgbClr val="000000"/>
                </a:solidFill>
                <a:latin typeface="+mn-lt"/>
                <a:ea typeface="Times New Roman" panose="02020603050405020304" pitchFamily="18" charset="0"/>
                <a:cs typeface="Arial"/>
              </a:rPr>
              <a:t>ir </a:t>
            </a:r>
            <a:r>
              <a:rPr lang="lt-LT" sz="1600">
                <a:solidFill>
                  <a:srgbClr val="000000"/>
                </a:solidFill>
                <a:effectLst/>
                <a:latin typeface="+mn-lt"/>
                <a:ea typeface="Times New Roman" panose="02020603050405020304" pitchFamily="18" charset="0"/>
                <a:cs typeface="Arial"/>
              </a:rPr>
              <a:t>ne daugiau kaip 2 ha</a:t>
            </a:r>
            <a:r>
              <a:rPr lang="lt-LT" sz="1600">
                <a:solidFill>
                  <a:srgbClr val="000000"/>
                </a:solidFill>
                <a:latin typeface="+mn-lt"/>
                <a:ea typeface="Times New Roman" panose="02020603050405020304" pitchFamily="18" charset="0"/>
                <a:cs typeface="Arial"/>
              </a:rPr>
              <a:t> bei </a:t>
            </a:r>
            <a:r>
              <a:rPr lang="lt-LT" sz="1600">
                <a:solidFill>
                  <a:srgbClr val="000000"/>
                </a:solidFill>
                <a:effectLst/>
                <a:latin typeface="+mn-lt"/>
                <a:ea typeface="Times New Roman" panose="02020603050405020304" pitchFamily="18" charset="0"/>
                <a:cs typeface="Arial"/>
              </a:rPr>
              <a:t>nesumažinti jo daugiau kaip 10 proc.</a:t>
            </a:r>
            <a:endParaRPr lang="lt-LT" sz="1600">
              <a:latin typeface="+mn-lt"/>
              <a:ea typeface="Times New Roman" panose="02020603050405020304" pitchFamily="18" charset="0"/>
              <a:cs typeface="Arial"/>
            </a:endParaRPr>
          </a:p>
        </p:txBody>
      </p:sp>
      <p:sp>
        <p:nvSpPr>
          <p:cNvPr id="5" name="TextBox 4">
            <a:extLst>
              <a:ext uri="{FF2B5EF4-FFF2-40B4-BE49-F238E27FC236}">
                <a16:creationId xmlns:a16="http://schemas.microsoft.com/office/drawing/2014/main" id="{E543375C-5C32-F180-A075-E06124F800FE}"/>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EKSTENSYVUS ŠLAPYNIŲ TVARKYMAS</a:t>
            </a:r>
            <a:endParaRPr lang="en-US"/>
          </a:p>
        </p:txBody>
      </p:sp>
      <p:sp>
        <p:nvSpPr>
          <p:cNvPr id="9" name="Slide Number Placeholder 3">
            <a:extLst>
              <a:ext uri="{FF2B5EF4-FFF2-40B4-BE49-F238E27FC236}">
                <a16:creationId xmlns:a16="http://schemas.microsoft.com/office/drawing/2014/main" id="{3B2300E2-E0EA-17D1-534F-BD32181702B8}"/>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24</a:t>
            </a:fld>
            <a:endParaRPr lang="en-US" altLang="en-US" sz="1400">
              <a:solidFill>
                <a:srgbClr val="0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6965D15B-DCAD-6D16-4591-44BAE53BC5B4}"/>
              </a:ext>
            </a:extLst>
          </p:cNvPr>
          <p:cNvSpPr txBox="1"/>
          <p:nvPr/>
        </p:nvSpPr>
        <p:spPr>
          <a:xfrm>
            <a:off x="271287" y="875563"/>
            <a:ext cx="8697586" cy="4278094"/>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endParaRPr lang="lt-LT" sz="1600">
              <a:latin typeface="+mn-lt"/>
              <a:cs typeface="Arial"/>
            </a:endParaRPr>
          </a:p>
          <a:p>
            <a:pPr marL="0" indent="0" algn="just"/>
            <a:r>
              <a:rPr lang="lt-LT" sz="1600">
                <a:latin typeface="+mn-lt"/>
                <a:cs typeface="Arial"/>
              </a:rPr>
              <a:t>Tvarkyti sodus ir uogynus gamtai palankiu būdu. Parama už vabzdžių-kenkėjų feromonų gaudyklių ir biologinę įvairovę palaikančių elementų įrengimą</a:t>
            </a:r>
            <a:endParaRPr lang="en-US" sz="1600"/>
          </a:p>
          <a:p>
            <a:pPr marL="0" indent="0" algn="just"/>
            <a:endParaRPr lang="lt-LT" altLang="en-US" sz="1600">
              <a:latin typeface="+mn-lt"/>
              <a:cs typeface="Arial"/>
            </a:endParaRPr>
          </a:p>
          <a:p>
            <a:pPr marL="0" indent="0" algn="just"/>
            <a:r>
              <a:rPr lang="lt-LT" altLang="en-US" sz="1600">
                <a:latin typeface="+mn-lt"/>
                <a:cs typeface="Arial"/>
              </a:rPr>
              <a:t>Tinkamas paramai plotas ne mažesnis kaip 1 ha</a:t>
            </a:r>
            <a:r>
              <a:rPr lang="lt-LT" altLang="en-US" sz="1600">
                <a:effectLst/>
                <a:latin typeface="+mn-lt"/>
                <a:ea typeface="Times New Roman" panose="02020603050405020304" pitchFamily="18" charset="0"/>
                <a:cs typeface="Arial"/>
              </a:rPr>
              <a:t> </a:t>
            </a:r>
            <a:r>
              <a:rPr lang="lt-LT" altLang="en-US" sz="1600">
                <a:solidFill>
                  <a:srgbClr val="000000"/>
                </a:solidFill>
                <a:latin typeface="+mn-lt"/>
                <a:cs typeface="Arial"/>
              </a:rPr>
              <a:t>daugiamečiuose sodiniuose</a:t>
            </a:r>
            <a:endParaRPr lang="lt-LT" altLang="en-US" sz="1600">
              <a:latin typeface="+mn-lt"/>
              <a:cs typeface="Arial"/>
            </a:endParaRPr>
          </a:p>
          <a:p>
            <a:pPr algn="just"/>
            <a:endParaRPr lang="lt-LT" altLang="en-US" sz="1600" b="1">
              <a:solidFill>
                <a:srgbClr val="000000"/>
              </a:solidFill>
              <a:latin typeface="+mn-lt"/>
            </a:endParaRPr>
          </a:p>
          <a:p>
            <a:pPr algn="just"/>
            <a:r>
              <a:rPr lang="lt-LT" altLang="en-US" sz="1600" b="1">
                <a:solidFill>
                  <a:srgbClr val="000000"/>
                </a:solidFill>
                <a:latin typeface="+mn-lt"/>
                <a:cs typeface="Arial"/>
              </a:rPr>
              <a:t>Įsipareigojimai:​ </a:t>
            </a:r>
            <a:endParaRPr lang="lt-LT" altLang="en-US" sz="1600" b="1">
              <a:solidFill>
                <a:srgbClr val="000000"/>
              </a:solidFill>
              <a:latin typeface="+mn-lt"/>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nenaudoti augalų apsaugos produktų, kurių sudėtyje yra </a:t>
            </a:r>
            <a:r>
              <a:rPr lang="lt-LT" sz="1600" err="1">
                <a:effectLst/>
                <a:latin typeface="+mn-lt"/>
                <a:ea typeface="Times New Roman" panose="02020603050405020304" pitchFamily="18" charset="0"/>
                <a:cs typeface="Arial"/>
              </a:rPr>
              <a:t>glifosato</a:t>
            </a:r>
            <a:endParaRPr lang="lt-LT" altLang="en-US" sz="1600" err="1">
              <a:solidFill>
                <a:srgbClr val="000000"/>
              </a:solidFill>
              <a:latin typeface="+mn-lt"/>
              <a:cs typeface="Arial"/>
            </a:endParaRPr>
          </a:p>
          <a:p>
            <a:pPr marL="228600" indent="-228600" algn="just">
              <a:buFont typeface="Wingdings" panose="05000000000000000000" pitchFamily="2" charset="2"/>
              <a:buChar char="ü"/>
            </a:pPr>
            <a:r>
              <a:rPr lang="lt-LT" altLang="en-US" sz="1600">
                <a:solidFill>
                  <a:srgbClr val="000000"/>
                </a:solidFill>
                <a:latin typeface="+mn-lt"/>
                <a:cs typeface="Arial"/>
              </a:rPr>
              <a:t>nuo gegužės 1 d. iki rugsėjo 1 d. 1 ha sodų ir (ar) uogynų plote įrengti bent 1 feromonų gaudyklę vabzdžių kenkėjams</a:t>
            </a:r>
            <a:r>
              <a:rPr lang="en-US" altLang="en-US" sz="1600">
                <a:solidFill>
                  <a:srgbClr val="000000"/>
                </a:solidFill>
                <a:latin typeface="+mn-lt"/>
                <a:cs typeface="Arial"/>
              </a:rPr>
              <a:t>​</a:t>
            </a:r>
          </a:p>
          <a:p>
            <a:pPr marL="228600" indent="-228600" algn="just">
              <a:buFont typeface="Wingdings" panose="05000000000000000000" pitchFamily="2" charset="2"/>
              <a:buChar char="ü"/>
            </a:pPr>
            <a:r>
              <a:rPr lang="lt-LT" altLang="en-US" sz="1600">
                <a:solidFill>
                  <a:srgbClr val="000000"/>
                </a:solidFill>
                <a:latin typeface="+mn-lt"/>
                <a:cs typeface="Arial"/>
              </a:rPr>
              <a:t>1 ha sodų ir (ar) uogynų  plote įrengti bent 2 biologinę įvairovę palaikančius elementus (paukščių inkilus, vabzdžių lizdus)</a:t>
            </a:r>
            <a:endParaRPr lang="en-US" altLang="en-US" sz="1600">
              <a:solidFill>
                <a:srgbClr val="000000"/>
              </a:solidFill>
              <a:latin typeface="+mn-lt"/>
              <a:cs typeface="Arial"/>
            </a:endParaRPr>
          </a:p>
          <a:p>
            <a:pPr marL="228600" indent="-228600" algn="just">
              <a:buFont typeface="Wingdings" panose="05000000000000000000" pitchFamily="2" charset="2"/>
              <a:buChar char="ü"/>
            </a:pPr>
            <a:r>
              <a:rPr lang="lt-LT" altLang="en-US" sz="1600">
                <a:solidFill>
                  <a:srgbClr val="000000"/>
                </a:solidFill>
                <a:latin typeface="+mn-lt"/>
                <a:cs typeface="Arial"/>
              </a:rPr>
              <a:t>sodų ir uogakrūmių tarpueilius apsėti ir (ar) laikyti apsėtus žoliniais augalais</a:t>
            </a:r>
          </a:p>
          <a:p>
            <a:pPr marL="228600" indent="-228600" algn="just">
              <a:buFont typeface="Wingdings" panose="05000000000000000000" pitchFamily="2" charset="2"/>
              <a:buChar char="ü"/>
            </a:pPr>
            <a:endParaRPr lang="lt-LT" altLang="en-US" sz="1600">
              <a:solidFill>
                <a:srgbClr val="000000"/>
              </a:solidFill>
              <a:latin typeface="+mn-lt"/>
              <a:cs typeface="Arial"/>
            </a:endParaRPr>
          </a:p>
          <a:p>
            <a:pPr marL="0" indent="0" algn="just"/>
            <a:r>
              <a:rPr lang="lt-LT" sz="1600">
                <a:solidFill>
                  <a:srgbClr val="000000"/>
                </a:solidFill>
                <a:latin typeface="+mn-lt"/>
                <a:cs typeface="Arial"/>
              </a:rPr>
              <a:t>Per įsipareigojimų laikotarpį </a:t>
            </a:r>
            <a:r>
              <a:rPr lang="lt-LT" sz="1600">
                <a:latin typeface="+mn-lt"/>
                <a:cs typeface="Arial"/>
              </a:rPr>
              <a:t>pirmaisiais metais deklaruoto ploto </a:t>
            </a:r>
            <a:r>
              <a:rPr lang="lt-LT" sz="1600">
                <a:solidFill>
                  <a:srgbClr val="000000"/>
                </a:solidFill>
                <a:latin typeface="+mn-lt"/>
                <a:cs typeface="Arial"/>
              </a:rPr>
              <a:t>nepadidinti daugiau kaip 10 proc., bet ir ne daugiau kaip 2 ha bei nesumažinti jo daugiau kaip 10 proc.</a:t>
            </a:r>
            <a:endParaRPr lang="lt-LT" sz="1600">
              <a:latin typeface="+mn-lt"/>
              <a:cs typeface="Arial"/>
            </a:endParaRPr>
          </a:p>
          <a:p>
            <a:pPr marL="0" indent="0" algn="just">
              <a:buFont typeface="Wingdings" panose="05000000000000000000" pitchFamily="2" charset="2"/>
            </a:pPr>
            <a:endParaRPr lang="lt-LT" altLang="en-US" sz="1600">
              <a:solidFill>
                <a:srgbClr val="000000"/>
              </a:solidFill>
              <a:latin typeface="+mn-lt"/>
              <a:cs typeface="Arial"/>
            </a:endParaRPr>
          </a:p>
        </p:txBody>
      </p:sp>
      <p:sp>
        <p:nvSpPr>
          <p:cNvPr id="5" name="TextBox 4">
            <a:extLst>
              <a:ext uri="{FF2B5EF4-FFF2-40B4-BE49-F238E27FC236}">
                <a16:creationId xmlns:a16="http://schemas.microsoft.com/office/drawing/2014/main" id="{B92DDB83-B12B-96C8-67C3-084AC5D2F0AF}"/>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SODŲ IR UOGYNŲ TVARKYMAS GAMTAI PALANKIU BŪDU</a:t>
            </a:r>
            <a:endParaRPr lang="lt-LT" sz="2000">
              <a:latin typeface="Arial"/>
              <a:cs typeface="Arial"/>
            </a:endParaRPr>
          </a:p>
        </p:txBody>
      </p:sp>
      <p:sp>
        <p:nvSpPr>
          <p:cNvPr id="7" name="Slide Number Placeholder 3">
            <a:extLst>
              <a:ext uri="{FF2B5EF4-FFF2-40B4-BE49-F238E27FC236}">
                <a16:creationId xmlns:a16="http://schemas.microsoft.com/office/drawing/2014/main" id="{80736509-BB88-5706-F04A-B93C43DCB1F0}"/>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25</a:t>
            </a:fld>
            <a:endParaRPr lang="en-US" altLang="en-US" sz="1400">
              <a:solidFill>
                <a:srgbClr val="00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190C2790-9F98-40C2-D7AE-130C7038FF1E}"/>
              </a:ext>
            </a:extLst>
          </p:cNvPr>
          <p:cNvSpPr txBox="1"/>
          <p:nvPr/>
        </p:nvSpPr>
        <p:spPr>
          <a:xfrm>
            <a:off x="212669" y="885411"/>
            <a:ext cx="8803432" cy="5509200"/>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Skatinti vaisių, uogų ir daržovių augintojus diegti aplinkai palankesnes gamybos technologijas. Parama už vaisių, uogų ir daržovių auginimą atvirame grunte, laikantis Nacionalinės maisto kokybės sistemos reikalavimų</a:t>
            </a:r>
            <a:endParaRPr lang="en-US" sz="1600"/>
          </a:p>
          <a:p>
            <a:pPr marL="0" indent="0" algn="just"/>
            <a:endParaRPr lang="lt-LT" altLang="en-US" sz="1600">
              <a:latin typeface="+mn-lt"/>
              <a:cs typeface="Arial"/>
            </a:endParaRPr>
          </a:p>
          <a:p>
            <a:pPr marL="0" indent="0" algn="just"/>
            <a:r>
              <a:rPr lang="lt-LT" altLang="en-US" sz="1600">
                <a:latin typeface="+mn-lt"/>
                <a:cs typeface="Arial"/>
              </a:rPr>
              <a:t>Tinkamas paramai plotas ne mažesnis kaip 1 ha ariamojoje žemėje ir daugiamečiuose sodiniuose</a:t>
            </a:r>
            <a:endParaRPr lang="en-US" sz="1600"/>
          </a:p>
          <a:p>
            <a:pPr algn="just"/>
            <a:endParaRPr lang="lt-LT" altLang="en-US" sz="1600" b="1">
              <a:latin typeface="+mn-lt"/>
            </a:endParaRPr>
          </a:p>
          <a:p>
            <a:pPr algn="just"/>
            <a:r>
              <a:rPr lang="lt-LT" altLang="en-US" sz="1600" b="1">
                <a:latin typeface="+mn-lt"/>
                <a:cs typeface="Arial"/>
              </a:rPr>
              <a:t>Įsipareigojimai:​ </a:t>
            </a:r>
            <a:endParaRPr lang="lt-LT" altLang="en-US" sz="1600" b="1">
              <a:latin typeface="+mn-lt"/>
            </a:endParaRPr>
          </a:p>
          <a:p>
            <a:pPr marL="228600" indent="-228600" algn="just">
              <a:buFont typeface="Wingdings" panose="05000000000000000000" pitchFamily="2" charset="2"/>
              <a:buChar char="ü"/>
            </a:pPr>
            <a:r>
              <a:rPr lang="lt-LT" altLang="en-US" sz="1600">
                <a:latin typeface="+mn-lt"/>
                <a:cs typeface="Arial"/>
              </a:rPr>
              <a:t>naudotis individualiomis, specializuotų konsultantų teikiamomis konsultacinėmis paslaugomis agrarinės aplinkosaugos ir konsultavimo klausimais</a:t>
            </a:r>
          </a:p>
          <a:p>
            <a:pPr marL="228600" indent="-228600" algn="just">
              <a:buFont typeface="Wingdings" panose="05000000000000000000" pitchFamily="2" charset="2"/>
              <a:buChar char="ü"/>
            </a:pPr>
            <a:r>
              <a:rPr lang="lt-LT" altLang="en-US" sz="1600">
                <a:latin typeface="+mn-lt"/>
                <a:cs typeface="Arial"/>
              </a:rPr>
              <a:t>auginti sertifikuotus išskirtinės kokybės vaisius, uogas ir (arba) daržoves atvirame grunte, laikantis Nacionalinės maisto kokybės sistemos taisyklių “Pagal nacionalinę maisto kokybės sistemą užaugintų šviežių vaisių ir daržovių, taip pat jų perdirbtų produktų specifikacijos” </a:t>
            </a:r>
            <a:r>
              <a:rPr lang="lt-LT" altLang="en-US" sz="1600">
                <a:solidFill>
                  <a:srgbClr val="000000"/>
                </a:solidFill>
                <a:latin typeface="+mn-lt"/>
                <a:cs typeface="Arial"/>
              </a:rPr>
              <a:t>auginimo atvirame grunte pirminės gamybos specialiųjų reikalavimų ir papildomų reikalavimų produkcijai ženklinti ženklu „Kokybė“</a:t>
            </a:r>
          </a:p>
          <a:p>
            <a:pPr marL="228600" indent="-228600" algn="just">
              <a:buFont typeface="Wingdings" panose="05000000000000000000" pitchFamily="2" charset="2"/>
              <a:buChar char="ü"/>
            </a:pPr>
            <a:r>
              <a:rPr lang="lt-LT" altLang="en-US" sz="1600">
                <a:solidFill>
                  <a:srgbClr val="000000"/>
                </a:solidFill>
                <a:latin typeface="+mn-lt"/>
                <a:cs typeface="Arial"/>
              </a:rPr>
              <a:t>pateikti pagal nacionalinę maisto kokybės sistemą pagamintų produktų sertifikatą, patvirtinantį dalyvavimą nacionalinėje maisto kokybės sistemoje</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taikyti integruotos augalų apsaugos principus</a:t>
            </a:r>
            <a:endParaRPr lang="lt-LT" sz="1600">
              <a:solidFill>
                <a:srgbClr val="000000"/>
              </a:solidFill>
              <a:effectLst/>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ekologinėje sistemoje 3 metus</a:t>
            </a:r>
            <a:r>
              <a:rPr lang="lt-LT" sz="1600">
                <a:latin typeface="+mn-lt"/>
                <a:ea typeface="Times New Roman" panose="02020603050405020304" pitchFamily="18" charset="0"/>
                <a:cs typeface="Arial"/>
              </a:rPr>
              <a:t>.</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Į</a:t>
            </a:r>
            <a:r>
              <a:rPr lang="lt-LT" sz="1600">
                <a:solidFill>
                  <a:srgbClr val="000000"/>
                </a:solidFill>
                <a:latin typeface="+mn-lt"/>
                <a:ea typeface="Times New Roman" panose="02020603050405020304" pitchFamily="18" charset="0"/>
                <a:cs typeface="Arial"/>
              </a:rPr>
              <a:t>sipareigojimų</a:t>
            </a:r>
            <a:r>
              <a:rPr lang="lt-LT" sz="1600">
                <a:solidFill>
                  <a:srgbClr val="000000"/>
                </a:solidFill>
                <a:effectLst/>
                <a:latin typeface="+mn-lt"/>
                <a:ea typeface="Times New Roman" panose="02020603050405020304" pitchFamily="18" charset="0"/>
                <a:cs typeface="Arial"/>
              </a:rPr>
              <a:t> trukmė </a:t>
            </a:r>
            <a:r>
              <a:rPr lang="lt-LT" sz="1600">
                <a:solidFill>
                  <a:srgbClr val="000000"/>
                </a:solidFill>
                <a:latin typeface="+mn-lt"/>
                <a:ea typeface="Times New Roman" panose="02020603050405020304" pitchFamily="18" charset="0"/>
                <a:cs typeface="Arial"/>
              </a:rPr>
              <a:t>nekeičiama</a:t>
            </a:r>
          </a:p>
          <a:p>
            <a:pPr marL="0" indent="0" algn="just"/>
            <a:endParaRPr lang="lt-LT" altLang="en-US" sz="1600">
              <a:solidFill>
                <a:srgbClr val="000000"/>
              </a:solidFill>
              <a:latin typeface="+mn-lt"/>
            </a:endParaRPr>
          </a:p>
          <a:p>
            <a:pPr marL="0" indent="0" algn="just"/>
            <a:r>
              <a:rPr lang="lt-LT" sz="1600">
                <a:solidFill>
                  <a:srgbClr val="000000"/>
                </a:solidFill>
                <a:effectLst/>
                <a:latin typeface="+mn-lt"/>
                <a:ea typeface="Times New Roman" panose="02020603050405020304" pitchFamily="18" charset="0"/>
                <a:cs typeface="Arial"/>
              </a:rPr>
              <a:t>Per įsipareigojimų laikotarpį</a:t>
            </a:r>
            <a:r>
              <a:rPr lang="lt-LT" sz="1600">
                <a:solidFill>
                  <a:srgbClr val="000000"/>
                </a:solidFill>
                <a:latin typeface="+mn-lt"/>
                <a:ea typeface="Times New Roman" panose="02020603050405020304" pitchFamily="18" charset="0"/>
                <a:cs typeface="Arial"/>
              </a:rPr>
              <a:t> </a:t>
            </a:r>
            <a:r>
              <a:rPr lang="lt-LT" sz="1600">
                <a:effectLst/>
                <a:latin typeface="+mn-lt"/>
                <a:ea typeface="Times New Roman" panose="02020603050405020304" pitchFamily="18" charset="0"/>
                <a:cs typeface="Arial"/>
              </a:rPr>
              <a:t>pirmaisiais metais deklaruoto ploto</a:t>
            </a:r>
            <a:r>
              <a:rPr lang="lt-LT" sz="1600">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nepadidinti daugiau kaip</a:t>
            </a:r>
            <a:r>
              <a:rPr lang="lt-LT" sz="1600">
                <a:solidFill>
                  <a:srgbClr val="000000"/>
                </a:solidFill>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10</a:t>
            </a:r>
            <a:r>
              <a:rPr lang="lt-LT" sz="1600">
                <a:solidFill>
                  <a:srgbClr val="000000"/>
                </a:solidFill>
                <a:latin typeface="+mn-lt"/>
                <a:ea typeface="Times New Roman" panose="02020603050405020304" pitchFamily="18" charset="0"/>
                <a:cs typeface="Arial"/>
              </a:rPr>
              <a:t> </a:t>
            </a:r>
            <a:r>
              <a:rPr lang="lt-LT" sz="1600">
                <a:solidFill>
                  <a:srgbClr val="000000"/>
                </a:solidFill>
                <a:effectLst/>
                <a:latin typeface="+mn-lt"/>
                <a:ea typeface="Times New Roman" panose="02020603050405020304" pitchFamily="18" charset="0"/>
                <a:cs typeface="Arial"/>
              </a:rPr>
              <a:t>proc., bet </a:t>
            </a:r>
            <a:r>
              <a:rPr lang="lt-LT" sz="1600">
                <a:solidFill>
                  <a:srgbClr val="000000"/>
                </a:solidFill>
                <a:latin typeface="+mn-lt"/>
                <a:ea typeface="Times New Roman" panose="02020603050405020304" pitchFamily="18" charset="0"/>
                <a:cs typeface="Arial"/>
              </a:rPr>
              <a:t>ir </a:t>
            </a:r>
            <a:r>
              <a:rPr lang="lt-LT" sz="1600">
                <a:solidFill>
                  <a:srgbClr val="000000"/>
                </a:solidFill>
                <a:effectLst/>
                <a:latin typeface="+mn-lt"/>
                <a:ea typeface="Times New Roman" panose="02020603050405020304" pitchFamily="18" charset="0"/>
                <a:cs typeface="Arial"/>
              </a:rPr>
              <a:t>ne daugiau kaip 2 ha</a:t>
            </a:r>
            <a:r>
              <a:rPr lang="lt-LT" sz="1600">
                <a:solidFill>
                  <a:srgbClr val="000000"/>
                </a:solidFill>
                <a:latin typeface="+mn-lt"/>
                <a:ea typeface="Times New Roman" panose="02020603050405020304" pitchFamily="18" charset="0"/>
                <a:cs typeface="Arial"/>
              </a:rPr>
              <a:t> bei </a:t>
            </a:r>
            <a:r>
              <a:rPr lang="lt-LT" sz="1600">
                <a:solidFill>
                  <a:srgbClr val="000000"/>
                </a:solidFill>
                <a:effectLst/>
                <a:latin typeface="+mn-lt"/>
                <a:ea typeface="Times New Roman" panose="02020603050405020304" pitchFamily="18" charset="0"/>
                <a:cs typeface="Arial"/>
              </a:rPr>
              <a:t>nesumažinti jo daugiau kaip 10 proc.</a:t>
            </a:r>
            <a:endParaRPr lang="lt-LT" sz="1600">
              <a:latin typeface="+mn-lt"/>
              <a:ea typeface="Times New Roman" panose="02020603050405020304" pitchFamily="18" charset="0"/>
              <a:cs typeface="Arial"/>
            </a:endParaRPr>
          </a:p>
        </p:txBody>
      </p:sp>
      <p:sp>
        <p:nvSpPr>
          <p:cNvPr id="5" name="TextBox 4">
            <a:extLst>
              <a:ext uri="{FF2B5EF4-FFF2-40B4-BE49-F238E27FC236}">
                <a16:creationId xmlns:a16="http://schemas.microsoft.com/office/drawing/2014/main" id="{6FADC56E-06B7-2F73-6CF3-8B562D66D698}"/>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TAUSOJANTI VAISIŲ IR DARŽOVIŲ PROGRAMA (NKP)</a:t>
            </a:r>
            <a:endParaRPr lang="lt-LT" sz="2000">
              <a:latin typeface="Arial"/>
              <a:cs typeface="Arial"/>
            </a:endParaRPr>
          </a:p>
        </p:txBody>
      </p:sp>
      <p:sp>
        <p:nvSpPr>
          <p:cNvPr id="7" name="Slide Number Placeholder 3">
            <a:extLst>
              <a:ext uri="{FF2B5EF4-FFF2-40B4-BE49-F238E27FC236}">
                <a16:creationId xmlns:a16="http://schemas.microsoft.com/office/drawing/2014/main" id="{4B2B0FDC-069F-B239-C56F-CFE27DECB2BF}"/>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26</a:t>
            </a:fld>
            <a:endParaRPr lang="en-US" altLang="en-US" sz="1400">
              <a:solidFill>
                <a:srgbClr val="00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B6FDF2E9-0AAC-669D-66CD-826669E63901}"/>
              </a:ext>
            </a:extLst>
          </p:cNvPr>
          <p:cNvSpPr txBox="1"/>
          <p:nvPr/>
        </p:nvSpPr>
        <p:spPr>
          <a:xfrm>
            <a:off x="131848" y="847180"/>
            <a:ext cx="8801544" cy="5863144"/>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Skatinti perėjimą nuo įprasto prie ekologinio ūkininkavimo. Parama už pradedamą taikyti ekologinį ūkininkavimą ir jo metodus</a:t>
            </a:r>
            <a:endParaRPr lang="en-US"/>
          </a:p>
          <a:p>
            <a:pPr marL="0" indent="0" algn="just">
              <a:buFont typeface="Wingdings,Sans-Serif"/>
            </a:pPr>
            <a:endParaRPr lang="lt-LT" altLang="en-US" sz="800">
              <a:latin typeface="+mn-lt"/>
              <a:cs typeface="Arial"/>
            </a:endParaRPr>
          </a:p>
          <a:p>
            <a:pPr marL="0" indent="0" algn="just"/>
            <a:r>
              <a:rPr lang="lt-LT" altLang="en-US" sz="1600">
                <a:latin typeface="+mn-lt"/>
                <a:cs typeface="Arial"/>
              </a:rPr>
              <a:t>Tinkamas paramai plotas ne mažesnis kaip 1 ha </a:t>
            </a:r>
            <a:r>
              <a:rPr lang="lt-LT" sz="1600" spc="-10">
                <a:solidFill>
                  <a:srgbClr val="000000"/>
                </a:solidFill>
                <a:latin typeface="+mn-lt"/>
                <a:cs typeface="Arial"/>
              </a:rPr>
              <a:t>visur</a:t>
            </a:r>
            <a:endParaRPr lang="lt-LT" sz="1600">
              <a:cs typeface="Arial"/>
            </a:endParaRPr>
          </a:p>
          <a:p>
            <a:pPr algn="just"/>
            <a:endParaRPr lang="lt-LT" altLang="en-US" sz="800" b="1">
              <a:latin typeface="+mn-lt"/>
            </a:endParaRPr>
          </a:p>
          <a:p>
            <a:pPr algn="just"/>
            <a:r>
              <a:rPr lang="lt-LT" altLang="en-US" sz="1600" b="1">
                <a:latin typeface="+mn-lt"/>
                <a:cs typeface="Arial"/>
              </a:rPr>
              <a:t>Įsipareigojimai:</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laikytis Reglamento (ES) Nr. 2018/848 reikalavimų, Ekologinės gamybos taisyklių, turėti kontrolės institucijos išduodamą sertifikatą</a:t>
            </a:r>
            <a:r>
              <a:rPr lang="lt-LT" sz="1600">
                <a:latin typeface="+mn-lt"/>
                <a:ea typeface="Times New Roman" panose="02020603050405020304" pitchFamily="18" charset="0"/>
                <a:cs typeface="Arial"/>
              </a:rPr>
              <a:t> </a:t>
            </a:r>
            <a:r>
              <a:rPr lang="lt-LT" sz="1600">
                <a:effectLst/>
                <a:latin typeface="+mn-lt"/>
                <a:ea typeface="Times New Roman" panose="02020603050405020304" pitchFamily="18" charset="0"/>
                <a:cs typeface="Arial"/>
              </a:rPr>
              <a:t>prisiimtų įsipareigojimų laikotarpiu</a:t>
            </a:r>
            <a:endParaRPr lang="lt-LT" altLang="en-US" sz="1600">
              <a:latin typeface="+mn-lt"/>
              <a:cs typeface="Arial"/>
            </a:endParaRPr>
          </a:p>
          <a:p>
            <a:pPr marL="228600" indent="-228600" algn="just">
              <a:buFont typeface="Wingdings" panose="05000000000000000000" pitchFamily="2" charset="2"/>
              <a:buChar char="ü"/>
            </a:pPr>
            <a:r>
              <a:rPr lang="lt-LT" sz="1600">
                <a:latin typeface="+mn-lt"/>
                <a:ea typeface="Times New Roman" panose="02020603050405020304" pitchFamily="18" charset="0"/>
                <a:cs typeface="Arial"/>
              </a:rPr>
              <a:t>laikytis Produktų ženklinimo ekologiškų produktų ženklu bei su ekologine gamyba susijusio ženklinimo ir reklamos oficialios kontrolės tvarkos aprašo reikalavimų</a:t>
            </a:r>
            <a:endParaRPr lang="lt-LT" altLang="en-US" sz="1600">
              <a:latin typeface="+mn-lt"/>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pildyti Ekologinės gamybos žurnalą</a:t>
            </a:r>
            <a:endParaRPr lang="lt-LT" altLang="en-US" sz="1600">
              <a:latin typeface="+mn-lt"/>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užtikrinti, kad laukuose, soduose ir uogynuose auginami žemės ūkio augalai </a:t>
            </a:r>
            <a:r>
              <a:rPr lang="lt-LT" sz="1600">
                <a:latin typeface="+mn-lt"/>
                <a:ea typeface="Times New Roman" panose="02020603050405020304" pitchFamily="18" charset="0"/>
                <a:cs typeface="Arial"/>
              </a:rPr>
              <a:t>vyrautų</a:t>
            </a:r>
          </a:p>
          <a:p>
            <a:pPr marL="228600" indent="-228600" algn="just">
              <a:buFont typeface="Wingdings" panose="05000000000000000000" pitchFamily="2" charset="2"/>
              <a:buChar char="ü"/>
            </a:pPr>
            <a:r>
              <a:rPr lang="lt-LT" sz="1600">
                <a:latin typeface="+mn-lt"/>
                <a:ea typeface="Times New Roman" panose="02020603050405020304" pitchFamily="18" charset="0"/>
                <a:cs typeface="Arial"/>
              </a:rPr>
              <a:t>pasiekti</a:t>
            </a:r>
            <a:r>
              <a:rPr lang="lt-LT" sz="1600">
                <a:effectLst/>
                <a:latin typeface="+mn-lt"/>
                <a:ea typeface="Times New Roman" panose="02020603050405020304" pitchFamily="18" charset="0"/>
                <a:cs typeface="Arial"/>
              </a:rPr>
              <a:t> minimalius pagamintos ekologinės produkcijos kiekius</a:t>
            </a:r>
            <a:r>
              <a:rPr lang="lt-LT" altLang="en-US" sz="1600">
                <a:latin typeface="+mn-lt"/>
                <a:cs typeface="Arial"/>
              </a:rPr>
              <a:t> </a:t>
            </a:r>
            <a:endParaRPr lang="lt-LT" sz="1600">
              <a:latin typeface="+mn-lt"/>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siekiant gauti paramą už sertifikuotas daugiametes žoles, laikyti sertifikuotus ūkinius gyvūnus</a:t>
            </a:r>
          </a:p>
          <a:p>
            <a:pPr marL="228600" indent="-228600" algn="just">
              <a:buFont typeface="Wingdings" panose="05000000000000000000" pitchFamily="2" charset="2"/>
              <a:buChar char="ü"/>
            </a:pPr>
            <a:r>
              <a:rPr lang="lt-LT" sz="1600">
                <a:latin typeface="+mn-lt"/>
                <a:ea typeface="Times New Roman" panose="02020603050405020304" pitchFamily="18" charset="0"/>
                <a:cs typeface="Arial"/>
              </a:rPr>
              <a:t>siekiant paramą gauti už javus pašarams, turėti </a:t>
            </a:r>
            <a:r>
              <a:rPr lang="lt-LT" sz="1600">
                <a:effectLst/>
                <a:latin typeface="+mn-lt"/>
                <a:ea typeface="Times New Roman" panose="02020603050405020304" pitchFamily="18" charset="0"/>
                <a:cs typeface="Arial"/>
              </a:rPr>
              <a:t>ūkinių gyvūnų</a:t>
            </a:r>
          </a:p>
          <a:p>
            <a:pPr marL="228600" indent="-228600" algn="just">
              <a:buFont typeface="Wingdings" panose="05000000000000000000" pitchFamily="2" charset="2"/>
              <a:buChar char="ü"/>
            </a:pPr>
            <a:r>
              <a:rPr lang="lt-LT" sz="1600">
                <a:latin typeface="+mn-lt"/>
                <a:ea typeface="Times New Roman" panose="02020603050405020304" pitchFamily="18" charset="0"/>
                <a:cs typeface="Arial"/>
              </a:rPr>
              <a:t>siekiant gauti paramą </a:t>
            </a:r>
            <a:r>
              <a:rPr lang="lt-LT" sz="1600">
                <a:effectLst/>
                <a:latin typeface="+mn-lt"/>
                <a:ea typeface="Times New Roman" panose="02020603050405020304" pitchFamily="18" charset="0"/>
                <a:cs typeface="Arial"/>
              </a:rPr>
              <a:t>už javus ir (arba) daugiametes žoles sėklai</a:t>
            </a:r>
            <a:r>
              <a:rPr lang="lt-LT" sz="1600">
                <a:latin typeface="+mn-lt"/>
                <a:ea typeface="Times New Roman" panose="02020603050405020304" pitchFamily="18" charset="0"/>
                <a:cs typeface="Arial"/>
              </a:rPr>
              <a:t>, būti </a:t>
            </a:r>
            <a:r>
              <a:rPr lang="lt-LT" sz="1600">
                <a:effectLst/>
                <a:latin typeface="+mn-lt"/>
                <a:ea typeface="Times New Roman" panose="02020603050405020304" pitchFamily="18" charset="0"/>
                <a:cs typeface="Arial"/>
              </a:rPr>
              <a:t>atestuotų dauginamosios medžiagos tiekėjų sąraše arba būti pasirašius augalų dauginamosios medžiagos auginimo ir supirkimo sutartis</a:t>
            </a:r>
            <a:endParaRPr lang="lt-LT" sz="1600">
              <a:effectLst/>
              <a:latin typeface="+mn-lt"/>
              <a:ea typeface="Times New Roman" panose="02020603050405020304" pitchFamily="18" charset="0"/>
            </a:endParaRPr>
          </a:p>
          <a:p>
            <a:pPr marL="228600" indent="-228600" algn="just">
              <a:buFont typeface="Wingdings" panose="05000000000000000000" pitchFamily="2" charset="2"/>
              <a:buChar char="ü"/>
            </a:pPr>
            <a:r>
              <a:rPr lang="lt-LT" sz="1600">
                <a:latin typeface="+mn-lt"/>
                <a:ea typeface="Times New Roman" panose="02020603050405020304" pitchFamily="18" charset="0"/>
                <a:cs typeface="Arial"/>
              </a:rPr>
              <a:t>siekiant gauti paramą už vaistažoles, aromatinius ir prieskoninius augalus, verstis </a:t>
            </a:r>
            <a:r>
              <a:rPr lang="lt-LT" sz="1600">
                <a:effectLst/>
                <a:latin typeface="+mn-lt"/>
                <a:ea typeface="Times New Roman" panose="02020603050405020304" pitchFamily="18" charset="0"/>
                <a:cs typeface="Arial"/>
              </a:rPr>
              <a:t>specializuota </a:t>
            </a:r>
            <a:r>
              <a:rPr lang="lt-LT" sz="1600">
                <a:latin typeface="+mn-lt"/>
                <a:ea typeface="Times New Roman" panose="02020603050405020304" pitchFamily="18" charset="0"/>
                <a:cs typeface="Arial"/>
              </a:rPr>
              <a:t>jų</a:t>
            </a:r>
            <a:r>
              <a:rPr lang="lt-LT" sz="1600">
                <a:effectLst/>
                <a:latin typeface="+mn-lt"/>
                <a:ea typeface="Times New Roman" panose="02020603050405020304" pitchFamily="18" charset="0"/>
                <a:cs typeface="Arial"/>
              </a:rPr>
              <a:t> auginimo veikla</a:t>
            </a:r>
            <a:endParaRPr lang="lt-LT" sz="1600">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taikyti </a:t>
            </a:r>
            <a:r>
              <a:rPr lang="lt-LT" sz="1600">
                <a:latin typeface="+mn-lt"/>
                <a:ea typeface="Times New Roman" panose="02020603050405020304" pitchFamily="18" charset="0"/>
                <a:cs typeface="Arial"/>
              </a:rPr>
              <a:t>ekologinę</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gamybą</a:t>
            </a:r>
            <a:r>
              <a:rPr lang="lt-LT" sz="1600">
                <a:effectLst/>
                <a:latin typeface="+mn-lt"/>
                <a:ea typeface="Times New Roman" panose="02020603050405020304" pitchFamily="18" charset="0"/>
                <a:cs typeface="Arial"/>
              </a:rPr>
              <a:t> 2 arba 3 metus, po to </a:t>
            </a:r>
            <a:r>
              <a:rPr lang="lt-LT" sz="1600">
                <a:latin typeface="+mn-lt"/>
                <a:ea typeface="Times New Roman" panose="02020603050405020304" pitchFamily="18" charset="0"/>
                <a:cs typeface="Arial"/>
              </a:rPr>
              <a:t>tuose</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pačiuose</a:t>
            </a:r>
            <a:r>
              <a:rPr lang="lt-LT" sz="1600">
                <a:effectLst/>
                <a:latin typeface="+mn-lt"/>
                <a:ea typeface="Times New Roman" panose="02020603050405020304" pitchFamily="18" charset="0"/>
                <a:cs typeface="Arial"/>
              </a:rPr>
              <a:t> </a:t>
            </a:r>
            <a:r>
              <a:rPr lang="lt-LT" sz="1600">
                <a:latin typeface="+mn-lt"/>
                <a:ea typeface="Times New Roman" panose="02020603050405020304" pitchFamily="18" charset="0"/>
                <a:cs typeface="Arial"/>
              </a:rPr>
              <a:t>plotuose</a:t>
            </a:r>
            <a:r>
              <a:rPr lang="lt-LT" sz="1600">
                <a:effectLst/>
                <a:latin typeface="+mn-lt"/>
                <a:ea typeface="Times New Roman" panose="02020603050405020304" pitchFamily="18" charset="0"/>
                <a:cs typeface="Arial"/>
              </a:rPr>
              <a:t> dalyvauti ekologinėje sistemoje „Ekologinis </a:t>
            </a:r>
            <a:r>
              <a:rPr lang="lt-LT" sz="1600">
                <a:latin typeface="+mn-lt"/>
                <a:ea typeface="Times New Roman" panose="02020603050405020304" pitchFamily="18" charset="0"/>
                <a:cs typeface="Arial"/>
              </a:rPr>
              <a:t>ūkininkavimas"</a:t>
            </a:r>
            <a:r>
              <a:rPr lang="lt-LT" sz="1600">
                <a:effectLst/>
                <a:latin typeface="+mn-lt"/>
                <a:ea typeface="Times New Roman" panose="02020603050405020304" pitchFamily="18" charset="0"/>
                <a:cs typeface="Arial"/>
              </a:rPr>
              <a:t> ir (arba) Strateginio plano intervencinėje priemonėje „Ekologinis ūkininkavimas. Ekologinio ūkininkavimo tęstiniai įsipareigojimai“. Bendra įsipareigojimų laikotarpio trukmė – 5 metai</a:t>
            </a:r>
          </a:p>
        </p:txBody>
      </p:sp>
      <p:sp>
        <p:nvSpPr>
          <p:cNvPr id="4" name="TextBox 3">
            <a:extLst>
              <a:ext uri="{FF2B5EF4-FFF2-40B4-BE49-F238E27FC236}">
                <a16:creationId xmlns:a16="http://schemas.microsoft.com/office/drawing/2014/main" id="{3676196F-E053-EC64-21B7-AE240080D5D9}"/>
              </a:ext>
            </a:extLst>
          </p:cNvPr>
          <p:cNvSpPr txBox="1"/>
          <p:nvPr/>
        </p:nvSpPr>
        <p:spPr>
          <a:xfrm>
            <a:off x="1137413" y="382360"/>
            <a:ext cx="8002946" cy="400110"/>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PERĖJIMAS PRIE EKOLOGINIO ŪKININKAVIMO</a:t>
            </a:r>
            <a:endParaRPr lang="en-US"/>
          </a:p>
        </p:txBody>
      </p:sp>
      <p:sp>
        <p:nvSpPr>
          <p:cNvPr id="7" name="Slide Number Placeholder 3">
            <a:extLst>
              <a:ext uri="{FF2B5EF4-FFF2-40B4-BE49-F238E27FC236}">
                <a16:creationId xmlns:a16="http://schemas.microsoft.com/office/drawing/2014/main" id="{F38C3008-1CD6-4238-4C54-88460B4B50D4}"/>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27</a:t>
            </a:fld>
            <a:endParaRPr lang="en-US" altLang="en-US" sz="1400">
              <a:solidFill>
                <a:srgbClr val="00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D351641D-DF13-4CA9-4EA7-7F55EB44703C}"/>
              </a:ext>
            </a:extLst>
          </p:cNvPr>
          <p:cNvSpPr txBox="1"/>
          <p:nvPr/>
        </p:nvSpPr>
        <p:spPr>
          <a:xfrm>
            <a:off x="101157" y="958686"/>
            <a:ext cx="8852027" cy="5509200"/>
          </a:xfrm>
          <a:prstGeom prst="rect">
            <a:avLst/>
          </a:prstGeom>
          <a:noFill/>
        </p:spPr>
        <p:txBody>
          <a:bodyPr wrap="square" lIns="91440" tIns="45720" rIns="91440" bIns="45720" anchor="t">
            <a:spAutoFit/>
          </a:bodyPr>
          <a:lstStyle>
            <a:lvl1pPr marL="171450" indent="-17145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a:r>
              <a:rPr lang="lt-LT" sz="1600">
                <a:latin typeface="+mn-lt"/>
                <a:cs typeface="Arial"/>
              </a:rPr>
              <a:t>Skatinti ekologinį ūkininkavimą, aukštos kokybės maisto produktų gamybą. Parama už  ekologinį ūkininkavimą ir jo metodus</a:t>
            </a:r>
            <a:endParaRPr lang="lt-LT" sz="1600"/>
          </a:p>
          <a:p>
            <a:pPr marL="0" indent="0" algn="just"/>
            <a:endParaRPr lang="lt-LT" sz="1600">
              <a:latin typeface="+mn-lt"/>
              <a:cs typeface="Arial"/>
            </a:endParaRPr>
          </a:p>
          <a:p>
            <a:pPr marL="0" indent="0" algn="just"/>
            <a:r>
              <a:rPr lang="lt-LT" sz="1600">
                <a:latin typeface="+mn-lt"/>
                <a:cs typeface="Arial"/>
              </a:rPr>
              <a:t>Tinkamas paramai plotas ne mažesnis kaip 1 ha ariamojoje žemėje ir daugiamečiuose sodiniuose</a:t>
            </a:r>
            <a:endParaRPr lang="lt-LT" sz="1600">
              <a:latin typeface="+mn-lt"/>
            </a:endParaRPr>
          </a:p>
          <a:p>
            <a:pPr marL="0" indent="0" algn="just"/>
            <a:endParaRPr lang="lt-LT" sz="1600">
              <a:latin typeface="+mn-lt"/>
              <a:cs typeface="Arial"/>
            </a:endParaRPr>
          </a:p>
          <a:p>
            <a:pPr algn="just"/>
            <a:r>
              <a:rPr lang="lt-LT" altLang="en-US" sz="1600" b="1">
                <a:latin typeface="+mn-lt"/>
                <a:cs typeface="Arial"/>
              </a:rPr>
              <a:t>Įsipareigojimai:</a:t>
            </a:r>
            <a:endParaRPr lang="en-US" altLang="en-US" sz="1600" b="1">
              <a:latin typeface="+mn-lt"/>
              <a:cs typeface="Arial"/>
            </a:endParaRPr>
          </a:p>
          <a:p>
            <a:pPr marL="228600" indent="-228600" algn="just">
              <a:buFont typeface="Wingdings" panose="05000000000000000000" pitchFamily="2" charset="2"/>
              <a:buChar char="ü"/>
            </a:pPr>
            <a:r>
              <a:rPr lang="lt-LT" altLang="en-US" sz="1600">
                <a:latin typeface="+mn-lt"/>
                <a:cs typeface="Arial"/>
              </a:rPr>
              <a:t>laikytis Ekologinės gamybos taisyklių</a:t>
            </a:r>
          </a:p>
          <a:p>
            <a:pPr marL="228600" indent="-228600" algn="just">
              <a:buFont typeface="Wingdings" panose="05000000000000000000" pitchFamily="2" charset="2"/>
              <a:buChar char="ü"/>
            </a:pPr>
            <a:r>
              <a:rPr lang="lt-LT" altLang="en-US" sz="1600">
                <a:latin typeface="+mn-lt"/>
                <a:cs typeface="Arial"/>
              </a:rPr>
              <a:t>laikytis Produktų ženklinimo ekologiškų produktų ženklu bei su ekologine gamyba susijusio ženklinimo ir reklamos oficialios kontrolės tvarkos aprašo reikalavimų</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užtikrinti, kad laukuose, soduose ir uogynuose auginami žemės ūkio augalai </a:t>
            </a:r>
            <a:r>
              <a:rPr lang="lt-LT" sz="1600">
                <a:latin typeface="+mn-lt"/>
                <a:ea typeface="Times New Roman" panose="02020603050405020304" pitchFamily="18" charset="0"/>
                <a:cs typeface="Arial"/>
              </a:rPr>
              <a:t>vyrautų</a:t>
            </a:r>
            <a:endParaRPr lang="lt-LT" sz="1600">
              <a:effectLst/>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pasiekti minimalius pagamintos ekologinės produkcijos kiekius</a:t>
            </a:r>
            <a:endParaRPr lang="lt-LT" sz="1600">
              <a:latin typeface="+mn-lt"/>
              <a:ea typeface="Times New Roman" panose="02020603050405020304" pitchFamily="18" charset="0"/>
              <a:cs typeface="Arial"/>
            </a:endParaRPr>
          </a:p>
          <a:p>
            <a:pPr marL="228600" indent="-228600" algn="just">
              <a:buFont typeface="Wingdings" panose="05000000000000000000" pitchFamily="2" charset="2"/>
              <a:buChar char="ü"/>
            </a:pPr>
            <a:r>
              <a:rPr lang="lt-LT" altLang="en-US" sz="1600">
                <a:latin typeface="+mn-lt"/>
                <a:cs typeface="Arial"/>
              </a:rPr>
              <a:t>siekiant gauti paramą, </a:t>
            </a:r>
            <a:r>
              <a:rPr lang="lt-LT" sz="1600">
                <a:effectLst/>
                <a:latin typeface="+mn-lt"/>
                <a:ea typeface="Times New Roman" panose="02020603050405020304" pitchFamily="18" charset="0"/>
                <a:cs typeface="Arial"/>
              </a:rPr>
              <a:t>verstis specializuota vaistažolių, aromatinių ir prieskoninių augalų auginimo veikla</a:t>
            </a:r>
            <a:endParaRPr lang="lt-LT" altLang="en-US" sz="1600">
              <a:latin typeface="+mn-lt"/>
              <a:cs typeface="Arial"/>
            </a:endParaRPr>
          </a:p>
          <a:p>
            <a:pPr marL="228600" indent="-228600" algn="just">
              <a:buFont typeface="Wingdings" panose="05000000000000000000" pitchFamily="2" charset="2"/>
              <a:buChar char="ü"/>
            </a:pPr>
            <a:r>
              <a:rPr lang="lt-LT" altLang="en-US" sz="1600">
                <a:latin typeface="+mn-lt"/>
                <a:cs typeface="Arial"/>
              </a:rPr>
              <a:t>pildyti Ekologinės gamybos žurnalą  </a:t>
            </a:r>
          </a:p>
          <a:p>
            <a:pPr marL="228600" indent="-228600" algn="just">
              <a:buFont typeface="Wingdings" panose="05000000000000000000" pitchFamily="2" charset="2"/>
              <a:buChar char="ü"/>
            </a:pPr>
            <a:r>
              <a:rPr lang="lt-LT" sz="1600">
                <a:effectLst/>
                <a:latin typeface="+mn-lt"/>
                <a:ea typeface="Times New Roman" panose="02020603050405020304" pitchFamily="18" charset="0"/>
                <a:cs typeface="Arial"/>
              </a:rPr>
              <a:t>dalyvauti ekologinėje sistemoje 5 metus, teikiant paraišką kasmet (5 metų laikotarpis apima pagal tęstinės KPP 2014-2020 m. priemonės „Ekologinis ūkininkavimas“ veiklą ,,Parama perėjimui prie ekologinio ūkininkavimo“ ir (arba) ekologinę sistemą ,,Perėjimas prie ekologinio ūkininkavimo” įvykdytus įsipareigojimus). Veiklą vykdyti tik tuose pačiuose plotuose</a:t>
            </a:r>
          </a:p>
          <a:p>
            <a:pPr marL="228600" indent="-228600" algn="just">
              <a:buFont typeface="Wingdings"/>
              <a:buChar char="ü"/>
            </a:pPr>
            <a:endParaRPr lang="lt-LT" sz="1600">
              <a:effectLst/>
              <a:latin typeface="+mn-lt"/>
              <a:ea typeface="Times New Roman" panose="02020603050405020304" pitchFamily="18" charset="0"/>
            </a:endParaRPr>
          </a:p>
          <a:p>
            <a:pPr marL="0" indent="0" algn="just"/>
            <a:r>
              <a:rPr lang="lt-LT" sz="1600">
                <a:solidFill>
                  <a:srgbClr val="000000"/>
                </a:solidFill>
                <a:latin typeface="+mn-lt"/>
                <a:ea typeface="Times New Roman" panose="02020603050405020304" pitchFamily="18" charset="0"/>
                <a:cs typeface="Arial"/>
              </a:rPr>
              <a:t>P</a:t>
            </a:r>
            <a:r>
              <a:rPr lang="lt-LT" sz="1600">
                <a:solidFill>
                  <a:srgbClr val="000000"/>
                </a:solidFill>
                <a:effectLst/>
                <a:latin typeface="+mn-lt"/>
                <a:ea typeface="Times New Roman" panose="02020603050405020304" pitchFamily="18" charset="0"/>
                <a:cs typeface="Arial"/>
              </a:rPr>
              <a:t>er įsipareigojimų laikotarpį nesumažinti paraiškoje nurodyto bendro ploto daugiau kaip 10 proc.</a:t>
            </a:r>
            <a:r>
              <a:rPr lang="lt-LT" sz="1600">
                <a:solidFill>
                  <a:srgbClr val="000000"/>
                </a:solidFill>
                <a:latin typeface="+mn-lt"/>
                <a:ea typeface="Times New Roman" panose="02020603050405020304" pitchFamily="18" charset="0"/>
                <a:cs typeface="Arial"/>
              </a:rPr>
              <a:t> (išimtiniais atvejais − 15 proc.)</a:t>
            </a:r>
            <a:endParaRPr lang="lt-LT" altLang="en-US" sz="1600">
              <a:latin typeface="+mn-lt"/>
              <a:cs typeface="Arial"/>
            </a:endParaRPr>
          </a:p>
        </p:txBody>
      </p:sp>
      <p:sp>
        <p:nvSpPr>
          <p:cNvPr id="5" name="TextBox 4">
            <a:extLst>
              <a:ext uri="{FF2B5EF4-FFF2-40B4-BE49-F238E27FC236}">
                <a16:creationId xmlns:a16="http://schemas.microsoft.com/office/drawing/2014/main" id="{DDF6B215-5D7B-7B84-F794-5A7690B31C6D}"/>
              </a:ext>
            </a:extLst>
          </p:cNvPr>
          <p:cNvSpPr txBox="1"/>
          <p:nvPr/>
        </p:nvSpPr>
        <p:spPr>
          <a:xfrm>
            <a:off x="1137413" y="345189"/>
            <a:ext cx="8002946" cy="707886"/>
          </a:xfrm>
          <a:prstGeom prst="rect">
            <a:avLst/>
          </a:prstGeom>
          <a:noFill/>
        </p:spPr>
        <p:txBody>
          <a:bodyPr wrap="square" lIns="91440" tIns="45720" rIns="91440" bIns="45720" anchor="t">
            <a:spAutoFit/>
          </a:bodyPr>
          <a:lstStyle/>
          <a:p>
            <a:pPr algn="ctr"/>
            <a:r>
              <a:rPr lang="lt-LT" sz="2000" b="1">
                <a:solidFill>
                  <a:srgbClr val="000066"/>
                </a:solidFill>
                <a:latin typeface="Arial"/>
                <a:cs typeface="Arial"/>
              </a:rPr>
              <a:t>EKOLOGINIS ŪKININKAVIMAS (VAISIAI, UOGOS, DARŽOVĖS, VAISTAŽOLĖS IR PRIESKONINIAI AUGALAI)</a:t>
            </a:r>
            <a:endParaRPr lang="lt-LT" sz="2000">
              <a:latin typeface="Arial"/>
              <a:cs typeface="Arial"/>
            </a:endParaRPr>
          </a:p>
        </p:txBody>
      </p:sp>
      <p:sp>
        <p:nvSpPr>
          <p:cNvPr id="8" name="Slide Number Placeholder 3">
            <a:extLst>
              <a:ext uri="{FF2B5EF4-FFF2-40B4-BE49-F238E27FC236}">
                <a16:creationId xmlns:a16="http://schemas.microsoft.com/office/drawing/2014/main" id="{614ECE16-3A41-8412-16F7-15C5369267D5}"/>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28</a:t>
            </a:fld>
            <a:endParaRPr lang="en-US" altLang="en-US" sz="1400">
              <a:solidFill>
                <a:srgbClr val="00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37F3E5-4736-A170-3A52-A990EA3D8BCB}"/>
              </a:ext>
            </a:extLst>
          </p:cNvPr>
          <p:cNvSpPr>
            <a:spLocks noGrp="1"/>
          </p:cNvSpPr>
          <p:nvPr>
            <p:ph idx="1"/>
          </p:nvPr>
        </p:nvSpPr>
        <p:spPr>
          <a:xfrm>
            <a:off x="308518" y="856786"/>
            <a:ext cx="8647769" cy="5501693"/>
          </a:xfrm>
        </p:spPr>
        <p:txBody>
          <a:bodyPr/>
          <a:lstStyle/>
          <a:p>
            <a:pPr marL="0" indent="0">
              <a:buFontTx/>
              <a:buNone/>
              <a:defRPr/>
            </a:pPr>
            <a:endParaRPr lang="lt-LT" sz="2400"/>
          </a:p>
          <a:p>
            <a:pPr marL="0" indent="0">
              <a:buNone/>
              <a:defRPr/>
            </a:pPr>
            <a:endParaRPr lang="lt-LT" sz="2400" b="1">
              <a:solidFill>
                <a:srgbClr val="000066"/>
              </a:solidFill>
            </a:endParaRPr>
          </a:p>
          <a:p>
            <a:pPr marL="0" indent="0">
              <a:buNone/>
              <a:defRPr/>
            </a:pPr>
            <a:endParaRPr lang="lt-LT" sz="2400" b="1">
              <a:solidFill>
                <a:srgbClr val="000066"/>
              </a:solidFill>
              <a:cs typeface="Arial"/>
            </a:endParaRPr>
          </a:p>
          <a:p>
            <a:pPr marL="0" indent="0">
              <a:buNone/>
              <a:defRPr/>
            </a:pPr>
            <a:endParaRPr lang="lt-LT" sz="2400" b="1">
              <a:solidFill>
                <a:srgbClr val="000066"/>
              </a:solidFill>
            </a:endParaRPr>
          </a:p>
          <a:p>
            <a:pPr marL="0" indent="0">
              <a:buNone/>
              <a:defRPr/>
            </a:pPr>
            <a:endParaRPr lang="lt-LT" sz="2400" b="1">
              <a:solidFill>
                <a:srgbClr val="000066"/>
              </a:solidFill>
            </a:endParaRPr>
          </a:p>
          <a:p>
            <a:pPr marL="0" indent="0" algn="ctr">
              <a:buNone/>
              <a:defRPr/>
            </a:pPr>
            <a:r>
              <a:rPr lang="lt-LT" sz="2400" b="1">
                <a:solidFill>
                  <a:srgbClr val="000066"/>
                </a:solidFill>
              </a:rPr>
              <a:t>AČIŪ UŽ DĖMESĮ</a:t>
            </a:r>
            <a:r>
              <a:rPr lang="en-US" sz="2400" b="1">
                <a:solidFill>
                  <a:srgbClr val="000066"/>
                </a:solidFill>
              </a:rPr>
              <a:t> !</a:t>
            </a:r>
            <a:endParaRPr lang="lt-LT" sz="2400" b="1">
              <a:solidFill>
                <a:srgbClr val="000066"/>
              </a:solidFill>
              <a:cs typeface="Arial"/>
            </a:endParaRPr>
          </a:p>
        </p:txBody>
      </p:sp>
      <p:sp>
        <p:nvSpPr>
          <p:cNvPr id="71683" name="Slide Number Placeholder 3">
            <a:extLst>
              <a:ext uri="{FF2B5EF4-FFF2-40B4-BE49-F238E27FC236}">
                <a16:creationId xmlns:a16="http://schemas.microsoft.com/office/drawing/2014/main" id="{96B87041-745E-9BCC-34D4-89AEA2C89DBE}"/>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29</a:t>
            </a:fld>
            <a:endParaRPr lang="en-US" altLang="en-US" sz="14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urinio vietos rezervavimo ženklas 2">
            <a:extLst>
              <a:ext uri="{FF2B5EF4-FFF2-40B4-BE49-F238E27FC236}">
                <a16:creationId xmlns:a16="http://schemas.microsoft.com/office/drawing/2014/main" id="{1AC130B0-1927-E012-A0E5-318587696E11}"/>
              </a:ext>
            </a:extLst>
          </p:cNvPr>
          <p:cNvSpPr>
            <a:spLocks noGrp="1" noChangeArrowheads="1"/>
          </p:cNvSpPr>
          <p:nvPr>
            <p:ph idx="4294967295"/>
          </p:nvPr>
        </p:nvSpPr>
        <p:spPr>
          <a:xfrm>
            <a:off x="653628" y="890815"/>
            <a:ext cx="8209314" cy="5525777"/>
          </a:xfrm>
        </p:spPr>
        <p:txBody>
          <a:bodyPr/>
          <a:lstStyle/>
          <a:p>
            <a:pPr algn="just">
              <a:buNone/>
              <a:defRPr/>
            </a:pPr>
            <a:r>
              <a:rPr lang="lt-LT" sz="1500">
                <a:ea typeface="+mn-lt"/>
                <a:cs typeface="+mn-lt"/>
              </a:rPr>
              <a:t>I skyrius – Bendrosios nuostatos, sąvokos</a:t>
            </a:r>
            <a:endParaRPr lang="en-US" sz="1500">
              <a:cs typeface="Arial"/>
            </a:endParaRPr>
          </a:p>
          <a:p>
            <a:pPr algn="just">
              <a:buNone/>
              <a:defRPr/>
            </a:pPr>
            <a:r>
              <a:rPr lang="lt-LT" sz="1500">
                <a:ea typeface="+mn-lt"/>
                <a:cs typeface="+mn-lt"/>
              </a:rPr>
              <a:t>II skyrius – Bendrieji reikalavimas, taikomi visiems norintiems gauti tiesiogines išmokas</a:t>
            </a:r>
            <a:endParaRPr lang="lt-LT" sz="1500">
              <a:cs typeface="Arial"/>
            </a:endParaRPr>
          </a:p>
          <a:p>
            <a:pPr algn="just">
              <a:buNone/>
              <a:defRPr/>
            </a:pPr>
            <a:r>
              <a:rPr lang="lt-LT" sz="1500">
                <a:ea typeface="+mn-lt"/>
                <a:cs typeface="+mn-lt"/>
              </a:rPr>
              <a:t>III skyrius – Privalomos žemės ūkio veiklos vykdymo tvarka</a:t>
            </a:r>
            <a:endParaRPr lang="en-US" sz="1500">
              <a:cs typeface="Arial"/>
            </a:endParaRPr>
          </a:p>
          <a:p>
            <a:pPr algn="just">
              <a:buNone/>
              <a:defRPr/>
            </a:pPr>
            <a:r>
              <a:rPr lang="lt-LT" sz="1500">
                <a:ea typeface="+mn-lt"/>
                <a:cs typeface="+mn-lt"/>
              </a:rPr>
              <a:t>IV skyrius – Išmokos jaunajam ūkininkui reikalavimai</a:t>
            </a:r>
            <a:endParaRPr lang="lt-LT" sz="1500">
              <a:cs typeface="Arial"/>
            </a:endParaRPr>
          </a:p>
          <a:p>
            <a:pPr algn="just">
              <a:buNone/>
              <a:defRPr/>
            </a:pPr>
            <a:r>
              <a:rPr lang="lt-LT" sz="1500">
                <a:ea typeface="+mn-lt"/>
                <a:cs typeface="+mn-lt"/>
              </a:rPr>
              <a:t>V skyrius – Susietosios paramos už plotą reikalavimai</a:t>
            </a:r>
            <a:endParaRPr lang="lt-LT" sz="1500">
              <a:cs typeface="Arial"/>
            </a:endParaRPr>
          </a:p>
          <a:p>
            <a:pPr algn="just">
              <a:buNone/>
              <a:defRPr/>
            </a:pPr>
            <a:r>
              <a:rPr lang="lt-LT" sz="1500">
                <a:ea typeface="+mn-lt"/>
                <a:cs typeface="+mn-lt"/>
              </a:rPr>
              <a:t>VI skyrius – Ekologinių sistemų reikalavimai</a:t>
            </a:r>
            <a:endParaRPr lang="lt-LT" sz="1500">
              <a:cs typeface="Arial"/>
            </a:endParaRPr>
          </a:p>
          <a:p>
            <a:pPr algn="just">
              <a:buNone/>
              <a:defRPr/>
            </a:pPr>
            <a:r>
              <a:rPr lang="lt-LT" sz="1500">
                <a:ea typeface="+mn-lt"/>
                <a:cs typeface="+mn-lt"/>
              </a:rPr>
              <a:t>VII skyrius – Paraiškos teikimo ir duomenų apdorojimo tvarka</a:t>
            </a:r>
            <a:endParaRPr lang="lt-LT" sz="1500">
              <a:cs typeface="Arial"/>
            </a:endParaRPr>
          </a:p>
          <a:p>
            <a:pPr algn="just">
              <a:buNone/>
              <a:defRPr/>
            </a:pPr>
            <a:r>
              <a:rPr lang="lt-LT" sz="1500">
                <a:ea typeface="+mn-lt"/>
                <a:cs typeface="+mn-lt"/>
              </a:rPr>
              <a:t>VIII skyrius – Žemės ūkio naudmenų ir kitų plotų ribų elektroninio įbraižymo tvarka</a:t>
            </a:r>
            <a:endParaRPr lang="lt-LT" sz="1500">
              <a:cs typeface="Arial"/>
            </a:endParaRPr>
          </a:p>
          <a:p>
            <a:pPr algn="just">
              <a:buNone/>
              <a:defRPr/>
            </a:pPr>
            <a:r>
              <a:rPr lang="lt-LT" sz="1500">
                <a:ea typeface="+mn-lt"/>
                <a:cs typeface="+mn-lt"/>
              </a:rPr>
              <a:t>IX skyrius – Tiesioginių išmokų už plotus apskaičiavimas ir sankcijų taikymas</a:t>
            </a:r>
            <a:endParaRPr lang="en-US" sz="1500">
              <a:cs typeface="Arial"/>
            </a:endParaRPr>
          </a:p>
          <a:p>
            <a:pPr algn="just">
              <a:buNone/>
              <a:defRPr/>
            </a:pPr>
            <a:r>
              <a:rPr lang="lt-LT" sz="1500">
                <a:ea typeface="+mn-lt"/>
                <a:cs typeface="+mn-lt"/>
              </a:rPr>
              <a:t>X skyrius – Žemės ūkio valdos perdavimas</a:t>
            </a:r>
            <a:endParaRPr lang="lt-LT" sz="1500">
              <a:cs typeface="Arial"/>
            </a:endParaRPr>
          </a:p>
          <a:p>
            <a:pPr algn="just">
              <a:buNone/>
              <a:defRPr/>
            </a:pPr>
            <a:r>
              <a:rPr lang="lt-LT" sz="1500">
                <a:ea typeface="+mn-lt"/>
                <a:cs typeface="+mn-lt"/>
              </a:rPr>
              <a:t>XI skyrius – Atsakomybė</a:t>
            </a:r>
            <a:endParaRPr lang="lt-LT" sz="1500">
              <a:cs typeface="Arial"/>
            </a:endParaRPr>
          </a:p>
          <a:p>
            <a:pPr algn="just">
              <a:buNone/>
              <a:defRPr/>
            </a:pPr>
            <a:r>
              <a:rPr lang="lt-LT" sz="1500">
                <a:ea typeface="+mn-lt"/>
                <a:cs typeface="+mn-lt"/>
              </a:rPr>
              <a:t>XII skyrius – Skundų nagrinėjimas</a:t>
            </a:r>
            <a:endParaRPr lang="en-US" sz="1500">
              <a:cs typeface="Arial"/>
            </a:endParaRPr>
          </a:p>
          <a:p>
            <a:pPr algn="just">
              <a:buNone/>
              <a:defRPr/>
            </a:pPr>
            <a:r>
              <a:rPr lang="lt-LT" sz="1500">
                <a:ea typeface="+mn-lt"/>
                <a:cs typeface="+mn-lt"/>
              </a:rPr>
              <a:t>1 priedas – Paraiška</a:t>
            </a:r>
            <a:endParaRPr lang="lt-LT" sz="1500">
              <a:cs typeface="Arial"/>
            </a:endParaRPr>
          </a:p>
          <a:p>
            <a:pPr algn="just">
              <a:buNone/>
              <a:defRPr/>
            </a:pPr>
            <a:r>
              <a:rPr lang="lt-LT" sz="1500">
                <a:ea typeface="+mn-lt"/>
                <a:cs typeface="+mn-lt"/>
              </a:rPr>
              <a:t>2 priedas – Paraiškos užpildymo ir pateikimo instrukcija</a:t>
            </a:r>
            <a:endParaRPr lang="en-US" sz="1500">
              <a:cs typeface="Arial"/>
            </a:endParaRPr>
          </a:p>
          <a:p>
            <a:pPr algn="just">
              <a:buNone/>
              <a:defRPr/>
            </a:pPr>
            <a:r>
              <a:rPr lang="lt-LT" sz="1500">
                <a:ea typeface="+mn-lt"/>
                <a:cs typeface="+mn-lt"/>
              </a:rPr>
              <a:t>3 priedas – Žolėdžių ir kitų ūkinių gyvūnų perskaičiavimo į sutartinius gyvulius (SG) lentelė</a:t>
            </a:r>
            <a:endParaRPr lang="en-US" sz="1500">
              <a:cs typeface="Arial"/>
            </a:endParaRPr>
          </a:p>
          <a:p>
            <a:pPr algn="just">
              <a:buNone/>
              <a:defRPr/>
            </a:pPr>
            <a:r>
              <a:rPr lang="lt-LT" sz="1500">
                <a:ea typeface="+mn-lt"/>
                <a:cs typeface="+mn-lt"/>
              </a:rPr>
              <a:t>4 priedas – Augalų veislių klasifikatorius</a:t>
            </a:r>
            <a:endParaRPr lang="lt-LT" sz="1500">
              <a:cs typeface="Arial"/>
            </a:endParaRPr>
          </a:p>
          <a:p>
            <a:pPr algn="just">
              <a:buNone/>
              <a:defRPr/>
            </a:pPr>
            <a:r>
              <a:rPr lang="lt-LT" sz="1500">
                <a:ea typeface="+mn-lt"/>
                <a:cs typeface="+mn-lt"/>
              </a:rPr>
              <a:t>5 priedas – Paraiškų priėmimo registracijos žurnalas</a:t>
            </a:r>
            <a:endParaRPr lang="lt-LT" sz="1500">
              <a:cs typeface="Arial"/>
            </a:endParaRPr>
          </a:p>
          <a:p>
            <a:pPr algn="just">
              <a:buNone/>
              <a:defRPr/>
            </a:pPr>
            <a:r>
              <a:rPr lang="lt-LT" sz="1500">
                <a:ea typeface="+mn-lt"/>
                <a:cs typeface="+mn-lt"/>
              </a:rPr>
              <a:t>6 priedas – Prašymų pakeisti paraiškos duomenis registracijos žurnalas;</a:t>
            </a:r>
            <a:endParaRPr lang="lt-LT" sz="1500">
              <a:cs typeface="Arial"/>
            </a:endParaRPr>
          </a:p>
          <a:p>
            <a:pPr algn="just">
              <a:buNone/>
              <a:defRPr/>
            </a:pPr>
            <a:r>
              <a:rPr lang="lt-LT" sz="1500">
                <a:ea typeface="+mn-lt"/>
                <a:cs typeface="+mn-lt"/>
              </a:rPr>
              <a:t>7 priedas – Elektroninio žemėlapio struktūra, duomenų atvaizdavimas ir įbraižymo reikalavimai</a:t>
            </a:r>
            <a:endParaRPr lang="lt-LT" sz="1500">
              <a:cs typeface="Arial"/>
            </a:endParaRPr>
          </a:p>
          <a:p>
            <a:pPr algn="just">
              <a:buNone/>
              <a:defRPr/>
            </a:pPr>
            <a:r>
              <a:rPr lang="lt-LT" sz="1500">
                <a:ea typeface="+mn-lt"/>
                <a:cs typeface="+mn-lt"/>
              </a:rPr>
              <a:t>8 priedas – Minimalūs pagamintos ekologinės produkcijos kiekiai</a:t>
            </a:r>
            <a:endParaRPr lang="en-US" sz="1500">
              <a:cs typeface="Arial"/>
            </a:endParaRPr>
          </a:p>
          <a:p>
            <a:pPr marL="0" indent="0" algn="just">
              <a:lnSpc>
                <a:spcPct val="150000"/>
              </a:lnSpc>
              <a:spcBef>
                <a:spcPts val="0"/>
              </a:spcBef>
              <a:buNone/>
              <a:defRPr/>
            </a:pPr>
            <a:endParaRPr lang="lt-LT" sz="1600">
              <a:cs typeface="Arial"/>
            </a:endParaRPr>
          </a:p>
          <a:p>
            <a:pPr marL="0" indent="0" algn="just" eaLnBrk="1" hangingPunct="1">
              <a:spcBef>
                <a:spcPct val="0"/>
              </a:spcBef>
              <a:buNone/>
              <a:defRPr/>
            </a:pPr>
            <a:endParaRPr lang="lt-LT" altLang="en-US" sz="1100">
              <a:latin typeface="+mj-lt"/>
              <a:cs typeface="Calibri" pitchFamily="34" charset="0"/>
            </a:endParaRPr>
          </a:p>
          <a:p>
            <a:pPr marL="0" indent="0" algn="just">
              <a:spcBef>
                <a:spcPct val="30000"/>
              </a:spcBef>
              <a:buNone/>
              <a:defRPr/>
            </a:pPr>
            <a:endParaRPr lang="en-US" altLang="en-US" sz="2000">
              <a:ea typeface="Calibri" pitchFamily="34" charset="0"/>
              <a:cs typeface="Calibri" pitchFamily="34" charset="0"/>
            </a:endParaRPr>
          </a:p>
          <a:p>
            <a:pPr marL="0" indent="0" algn="just">
              <a:spcBef>
                <a:spcPct val="30000"/>
              </a:spcBef>
              <a:buFontTx/>
              <a:buNone/>
              <a:defRPr/>
            </a:pPr>
            <a:endParaRPr lang="en-US" altLang="en-US" sz="2000">
              <a:ea typeface="Calibri" pitchFamily="34" charset="0"/>
              <a:cs typeface="Calibri" pitchFamily="34" charset="0"/>
            </a:endParaRPr>
          </a:p>
          <a:p>
            <a:pPr marL="0" indent="0" algn="just">
              <a:spcBef>
                <a:spcPct val="30000"/>
              </a:spcBef>
              <a:buFontTx/>
              <a:buNone/>
              <a:defRPr/>
            </a:pPr>
            <a:endParaRPr lang="lt-LT" altLang="lt-LT" sz="2000">
              <a:ea typeface="Calibri" pitchFamily="34" charset="0"/>
              <a:cs typeface="Arial"/>
            </a:endParaRPr>
          </a:p>
        </p:txBody>
      </p:sp>
      <p:sp>
        <p:nvSpPr>
          <p:cNvPr id="17411" name="Skaidrės numerio vietos rezervavimo ženklas 3">
            <a:extLst>
              <a:ext uri="{FF2B5EF4-FFF2-40B4-BE49-F238E27FC236}">
                <a16:creationId xmlns:a16="http://schemas.microsoft.com/office/drawing/2014/main" id="{A2D87056-4C1F-C1B8-3814-12CC3D1F1E73}"/>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26346DF8-697B-4919-AC8E-B99C69E509C5}" type="slidenum">
              <a:rPr lang="en-US" altLang="en-US" sz="1400">
                <a:solidFill>
                  <a:srgbClr val="000000"/>
                </a:solidFill>
              </a:rPr>
              <a:pPr algn="r" eaLnBrk="1" hangingPunct="1">
                <a:spcBef>
                  <a:spcPct val="0"/>
                </a:spcBef>
                <a:buFontTx/>
                <a:buNone/>
              </a:pPr>
              <a:t>3</a:t>
            </a:fld>
            <a:endParaRPr lang="en-US" altLang="en-US" sz="1400">
              <a:solidFill>
                <a:srgbClr val="000000"/>
              </a:solidFill>
            </a:endParaRPr>
          </a:p>
        </p:txBody>
      </p:sp>
      <p:sp>
        <p:nvSpPr>
          <p:cNvPr id="17412" name="Rectangle 1026">
            <a:extLst>
              <a:ext uri="{FF2B5EF4-FFF2-40B4-BE49-F238E27FC236}">
                <a16:creationId xmlns:a16="http://schemas.microsoft.com/office/drawing/2014/main" id="{C8E4BACC-7303-5CF3-9F39-241398DD21CE}"/>
              </a:ext>
            </a:extLst>
          </p:cNvPr>
          <p:cNvSpPr>
            <a:spLocks noChangeArrowheads="1"/>
          </p:cNvSpPr>
          <p:nvPr/>
        </p:nvSpPr>
        <p:spPr bwMode="auto">
          <a:xfrm>
            <a:off x="1131850" y="384718"/>
            <a:ext cx="8008432" cy="43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None/>
            </a:pPr>
            <a:r>
              <a:rPr lang="lt-LT" sz="2000" b="1">
                <a:solidFill>
                  <a:srgbClr val="000066"/>
                </a:solidFill>
                <a:latin typeface="Arial"/>
                <a:cs typeface="Arial"/>
              </a:rPr>
              <a:t>TAISYKLIŲ STRUKTŪRA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urinio vietos rezervavimo ženklas 2">
            <a:extLst>
              <a:ext uri="{FF2B5EF4-FFF2-40B4-BE49-F238E27FC236}">
                <a16:creationId xmlns:a16="http://schemas.microsoft.com/office/drawing/2014/main" id="{1AC130B0-1927-E012-A0E5-318587696E11}"/>
              </a:ext>
            </a:extLst>
          </p:cNvPr>
          <p:cNvSpPr>
            <a:spLocks noGrp="1" noChangeArrowheads="1"/>
          </p:cNvSpPr>
          <p:nvPr>
            <p:ph idx="4294967295"/>
          </p:nvPr>
        </p:nvSpPr>
        <p:spPr>
          <a:xfrm>
            <a:off x="97574" y="1146777"/>
            <a:ext cx="8986023" cy="4519585"/>
          </a:xfrm>
        </p:spPr>
        <p:txBody>
          <a:bodyPr/>
          <a:lstStyle/>
          <a:p>
            <a:pPr marL="0" indent="0" algn="just">
              <a:lnSpc>
                <a:spcPct val="150000"/>
              </a:lnSpc>
              <a:spcBef>
                <a:spcPts val="0"/>
              </a:spcBef>
              <a:buNone/>
              <a:defRPr/>
            </a:pPr>
            <a:r>
              <a:rPr lang="lt-LT" sz="1600" b="1">
                <a:latin typeface="+mj-lt"/>
              </a:rPr>
              <a:t>Visi</a:t>
            </a:r>
            <a:r>
              <a:rPr lang="lt-LT" sz="1600">
                <a:latin typeface="+mj-lt"/>
              </a:rPr>
              <a:t> pareiškėjai už praėjusius metus gavę ar tikėtinai gausiantys bendrą tiesioginių išmokų sumą, </a:t>
            </a:r>
            <a:r>
              <a:rPr lang="lt-LT" sz="1600" b="1">
                <a:latin typeface="+mj-lt"/>
              </a:rPr>
              <a:t>neviršijančią 5000 Eur</a:t>
            </a:r>
            <a:r>
              <a:rPr lang="lt-LT" sz="1600">
                <a:latin typeface="+mj-lt"/>
              </a:rPr>
              <a:t> yra aktyvūs ūkininkai</a:t>
            </a:r>
            <a:endParaRPr lang="en-US" sz="1600">
              <a:latin typeface="+mj-lt"/>
              <a:cs typeface="Arial"/>
            </a:endParaRPr>
          </a:p>
          <a:p>
            <a:pPr marL="228600" indent="-228600" algn="just">
              <a:lnSpc>
                <a:spcPct val="150000"/>
              </a:lnSpc>
              <a:spcBef>
                <a:spcPts val="0"/>
              </a:spcBef>
              <a:spcAft>
                <a:spcPts val="0"/>
              </a:spcAft>
              <a:buFont typeface="Wingdings"/>
              <a:buChar char="ü"/>
              <a:defRPr/>
            </a:pPr>
            <a:endParaRPr lang="lt-LT" sz="1600">
              <a:latin typeface="+mj-lt"/>
              <a:cs typeface="Arial"/>
            </a:endParaRPr>
          </a:p>
          <a:p>
            <a:pPr marL="0" indent="0" algn="just">
              <a:lnSpc>
                <a:spcPct val="150000"/>
              </a:lnSpc>
              <a:spcBef>
                <a:spcPts val="0"/>
              </a:spcBef>
              <a:spcAft>
                <a:spcPts val="0"/>
              </a:spcAft>
              <a:buNone/>
              <a:defRPr/>
            </a:pPr>
            <a:r>
              <a:rPr lang="lt-LT" sz="1600">
                <a:latin typeface="+mj-lt"/>
              </a:rPr>
              <a:t>Kai už praėjusius metus pareiškėjas gavo bendrą tiesioginių išmokų sumą, </a:t>
            </a:r>
            <a:r>
              <a:rPr lang="lt-LT" sz="1600" b="1">
                <a:latin typeface="+mj-lt"/>
              </a:rPr>
              <a:t>viršijančią 5000 Eur</a:t>
            </a:r>
            <a:r>
              <a:rPr lang="lt-LT" sz="1600">
                <a:latin typeface="+mj-lt"/>
              </a:rPr>
              <a:t>, yra aktyvus ūkininkas, jei atitinka </a:t>
            </a:r>
            <a:r>
              <a:rPr lang="lt-LT" sz="1600" b="1">
                <a:latin typeface="+mj-lt"/>
              </a:rPr>
              <a:t>bent vieną</a:t>
            </a:r>
            <a:r>
              <a:rPr lang="lt-LT" sz="1600">
                <a:latin typeface="+mj-lt"/>
              </a:rPr>
              <a:t> kriterijų:</a:t>
            </a:r>
            <a:endParaRPr lang="en-US" sz="1600">
              <a:ea typeface="+mn-lt"/>
              <a:cs typeface="+mn-lt"/>
            </a:endParaRPr>
          </a:p>
          <a:p>
            <a:pPr marL="228600" indent="-228600" algn="just">
              <a:lnSpc>
                <a:spcPct val="150000"/>
              </a:lnSpc>
              <a:spcBef>
                <a:spcPts val="0"/>
              </a:spcBef>
              <a:spcAft>
                <a:spcPts val="0"/>
              </a:spcAft>
              <a:buFont typeface="Wingdings"/>
              <a:buChar char="ü"/>
              <a:defRPr/>
            </a:pPr>
            <a:r>
              <a:rPr lang="lt-LT" sz="1600">
                <a:latin typeface="+mj-lt"/>
              </a:rPr>
              <a:t>Ūkis registruotas Ūkininkų ūkių registre</a:t>
            </a:r>
            <a:endParaRPr lang="en-US"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Pagrindinė žemės ūkio valdos ekonominė veikla yra žemės ūkis, miškininkystė, žuvininkystė</a:t>
            </a:r>
            <a:endParaRPr lang="en-US"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Turi bent 1 sąlyginį gyvūną (SG) valdoje</a:t>
            </a:r>
            <a:endParaRPr lang="en-US"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Turi registruotos žemės ūkio technikos (traktorių, žemės ūkio mašinų)</a:t>
            </a:r>
            <a:endParaRPr lang="en-US"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Yra mokslo ir studijų institucija arba profesinio mokymo įstaiga, vykdanti  švietimą, mokslinius tyrimus ir eksperimentinę plėtrą žemės ūkio srityje</a:t>
            </a:r>
            <a:endParaRPr lang="en-US"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Yra žemės ūkio bendrovė, žemės ūkio kooperatinė bendrovė</a:t>
            </a:r>
            <a:endParaRPr lang="lt-LT" sz="1600">
              <a:latin typeface="+mj-lt"/>
              <a:cs typeface="Arial"/>
            </a:endParaRPr>
          </a:p>
          <a:p>
            <a:pPr marL="228600" indent="-228600" algn="just">
              <a:lnSpc>
                <a:spcPct val="150000"/>
              </a:lnSpc>
              <a:spcBef>
                <a:spcPts val="0"/>
              </a:spcBef>
              <a:spcAft>
                <a:spcPts val="0"/>
              </a:spcAft>
              <a:buFont typeface="Wingdings"/>
              <a:buChar char="ü"/>
              <a:defRPr/>
            </a:pPr>
            <a:r>
              <a:rPr lang="lt-LT" sz="1600">
                <a:latin typeface="+mj-lt"/>
              </a:rPr>
              <a:t>Dalyvauja intervencinėse priemonėse, kuriomis siekiama aplinkosaugos ir klimato tikslų</a:t>
            </a:r>
            <a:endParaRPr lang="lt-LT" sz="1600">
              <a:latin typeface="+mj-lt"/>
              <a:cs typeface="Arial"/>
            </a:endParaRPr>
          </a:p>
          <a:p>
            <a:pPr marL="0" indent="0" algn="just">
              <a:spcBef>
                <a:spcPct val="30000"/>
              </a:spcBef>
              <a:buNone/>
              <a:defRPr/>
            </a:pPr>
            <a:endParaRPr lang="lt-LT" altLang="en-US" sz="1100">
              <a:latin typeface="+mj-lt"/>
              <a:cs typeface="Calibri" pitchFamily="34" charset="0"/>
            </a:endParaRPr>
          </a:p>
          <a:p>
            <a:pPr marL="0" indent="0" algn="just" eaLnBrk="1" hangingPunct="1">
              <a:spcBef>
                <a:spcPct val="0"/>
              </a:spcBef>
              <a:buNone/>
              <a:defRPr/>
            </a:pPr>
            <a:endParaRPr lang="lt-LT" altLang="en-US" sz="1100">
              <a:ea typeface="Calibri" pitchFamily="34" charset="0"/>
              <a:cs typeface="Calibri" pitchFamily="34" charset="0"/>
            </a:endParaRPr>
          </a:p>
          <a:p>
            <a:pPr marL="0" indent="0" algn="just">
              <a:spcBef>
                <a:spcPct val="30000"/>
              </a:spcBef>
              <a:buFontTx/>
              <a:buNone/>
              <a:defRPr/>
            </a:pPr>
            <a:endParaRPr lang="en-US" altLang="en-US" sz="2000">
              <a:ea typeface="Calibri" pitchFamily="34" charset="0"/>
              <a:cs typeface="Calibri" pitchFamily="34" charset="0"/>
            </a:endParaRPr>
          </a:p>
          <a:p>
            <a:pPr marL="0" indent="0" algn="just">
              <a:spcBef>
                <a:spcPct val="30000"/>
              </a:spcBef>
              <a:buFontTx/>
              <a:buNone/>
              <a:defRPr/>
            </a:pPr>
            <a:endParaRPr lang="en-US" altLang="en-US" sz="2000">
              <a:ea typeface="Calibri" pitchFamily="34" charset="0"/>
              <a:cs typeface="Calibri" pitchFamily="34" charset="0"/>
            </a:endParaRPr>
          </a:p>
          <a:p>
            <a:pPr marL="0" indent="0" algn="just">
              <a:spcBef>
                <a:spcPct val="30000"/>
              </a:spcBef>
              <a:buFontTx/>
              <a:buNone/>
              <a:defRPr/>
            </a:pPr>
            <a:endParaRPr lang="lt-LT" altLang="lt-LT" sz="2000">
              <a:ea typeface="Calibri" pitchFamily="34" charset="0"/>
              <a:cs typeface="Arial"/>
            </a:endParaRPr>
          </a:p>
        </p:txBody>
      </p:sp>
      <p:sp>
        <p:nvSpPr>
          <p:cNvPr id="17411" name="Skaidrės numerio vietos rezervavimo ženklas 3">
            <a:extLst>
              <a:ext uri="{FF2B5EF4-FFF2-40B4-BE49-F238E27FC236}">
                <a16:creationId xmlns:a16="http://schemas.microsoft.com/office/drawing/2014/main" id="{A2D87056-4C1F-C1B8-3814-12CC3D1F1E73}"/>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26346DF8-697B-4919-AC8E-B99C69E509C5}" type="slidenum">
              <a:rPr lang="en-US" altLang="en-US" sz="1400">
                <a:solidFill>
                  <a:srgbClr val="000000"/>
                </a:solidFill>
              </a:rPr>
              <a:pPr algn="r" eaLnBrk="1" hangingPunct="1">
                <a:spcBef>
                  <a:spcPct val="0"/>
                </a:spcBef>
                <a:buFontTx/>
                <a:buNone/>
              </a:pPr>
              <a:t>4</a:t>
            </a:fld>
            <a:endParaRPr lang="en-US" altLang="en-US" sz="1400">
              <a:solidFill>
                <a:srgbClr val="000000"/>
              </a:solidFill>
            </a:endParaRPr>
          </a:p>
        </p:txBody>
      </p:sp>
      <p:sp>
        <p:nvSpPr>
          <p:cNvPr id="17412" name="Rectangle 1026">
            <a:extLst>
              <a:ext uri="{FF2B5EF4-FFF2-40B4-BE49-F238E27FC236}">
                <a16:creationId xmlns:a16="http://schemas.microsoft.com/office/drawing/2014/main" id="{C8E4BACC-7303-5CF3-9F39-241398DD21CE}"/>
              </a:ext>
            </a:extLst>
          </p:cNvPr>
          <p:cNvSpPr>
            <a:spLocks noChangeArrowheads="1"/>
          </p:cNvSpPr>
          <p:nvPr/>
        </p:nvSpPr>
        <p:spPr bwMode="auto">
          <a:xfrm>
            <a:off x="1131850" y="384718"/>
            <a:ext cx="8008432" cy="43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None/>
            </a:pPr>
            <a:r>
              <a:rPr lang="lt-LT" altLang="lt-LT" sz="2000" b="1">
                <a:solidFill>
                  <a:srgbClr val="000066"/>
                </a:solidFill>
                <a:latin typeface="Arial"/>
                <a:cs typeface="Arial"/>
              </a:rPr>
              <a:t>PAREIŠKĖJAS </a:t>
            </a:r>
            <a:r>
              <a:rPr lang="lt-LT" sz="2000" b="1">
                <a:latin typeface="Arial"/>
                <a:cs typeface="Arial"/>
              </a:rPr>
              <a:t>– </a:t>
            </a:r>
            <a:r>
              <a:rPr lang="lt-LT" sz="2000" b="1">
                <a:solidFill>
                  <a:srgbClr val="000066"/>
                </a:solidFill>
                <a:latin typeface="Arial"/>
                <a:cs typeface="Arial"/>
              </a:rPr>
              <a:t>AKTYVUS ŪKININKAS</a:t>
            </a:r>
            <a:endParaRPr lang="lt-LT" altLang="lt-LT" sz="2000" b="1">
              <a:solidFill>
                <a:srgbClr val="000066"/>
              </a:solidFill>
              <a:latin typeface="Arial"/>
              <a:cs typeface="Arial"/>
            </a:endParaRPr>
          </a:p>
        </p:txBody>
      </p:sp>
    </p:spTree>
    <p:extLst>
      <p:ext uri="{BB962C8B-B14F-4D97-AF65-F5344CB8AC3E}">
        <p14:creationId xmlns:p14="http://schemas.microsoft.com/office/powerpoint/2010/main" val="39692368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urinio vietos rezervavimo ženklas 2">
            <a:extLst>
              <a:ext uri="{FF2B5EF4-FFF2-40B4-BE49-F238E27FC236}">
                <a16:creationId xmlns:a16="http://schemas.microsoft.com/office/drawing/2014/main" id="{8825870A-D513-726C-DA77-2C7D173C41B5}"/>
              </a:ext>
            </a:extLst>
          </p:cNvPr>
          <p:cNvSpPr>
            <a:spLocks noGrp="1" noChangeArrowheads="1"/>
          </p:cNvSpPr>
          <p:nvPr>
            <p:ph idx="4294967295"/>
          </p:nvPr>
        </p:nvSpPr>
        <p:spPr>
          <a:xfrm>
            <a:off x="97574" y="873629"/>
            <a:ext cx="8976730" cy="1940454"/>
          </a:xfrm>
        </p:spPr>
        <p:txBody>
          <a:bodyPr/>
          <a:lstStyle/>
          <a:p>
            <a:pPr marL="0" indent="0" algn="ctr">
              <a:lnSpc>
                <a:spcPct val="150000"/>
              </a:lnSpc>
              <a:spcBef>
                <a:spcPct val="0"/>
              </a:spcBef>
              <a:buFontTx/>
              <a:buNone/>
            </a:pPr>
            <a:r>
              <a:rPr lang="lt-LT" altLang="lt-LT" sz="1600" b="1"/>
              <a:t>Priežiūra</a:t>
            </a:r>
            <a:endParaRPr lang="en-GB" altLang="lt-LT" sz="1600" b="1">
              <a:cs typeface="Arial"/>
            </a:endParaRPr>
          </a:p>
          <a:p>
            <a:pPr marL="0" indent="0" algn="just">
              <a:spcBef>
                <a:spcPct val="0"/>
              </a:spcBef>
              <a:buFontTx/>
              <a:buNone/>
            </a:pPr>
            <a:r>
              <a:rPr lang="lt-LT" altLang="lt-LT" sz="1600"/>
              <a:t>Žemės ūkio augalų auginimas nustatomas sėja ir (arba) augalų vegetacija ir (arba) derliaus nuėmimu</a:t>
            </a:r>
            <a:endParaRPr lang="lt-LT" altLang="lt-LT" sz="1600">
              <a:cs typeface="Arial"/>
            </a:endParaRPr>
          </a:p>
          <a:p>
            <a:pPr marL="0" indent="0" algn="just">
              <a:spcBef>
                <a:spcPct val="0"/>
              </a:spcBef>
              <a:buNone/>
            </a:pPr>
            <a:r>
              <a:rPr lang="lt-LT" altLang="lt-LT" sz="1600"/>
              <a:t>Nušienauti pievas ir žolinius azotą kaupiančius augalus bent 1 kartą per metus ne vėliau kaip iki einamųjų metų rugsėjo 1 d.</a:t>
            </a:r>
            <a:endParaRPr lang="lt-LT" altLang="lt-LT" sz="1600">
              <a:cs typeface="Arial"/>
            </a:endParaRPr>
          </a:p>
          <a:p>
            <a:pPr marL="0" indent="0" algn="just">
              <a:spcBef>
                <a:spcPct val="0"/>
              </a:spcBef>
              <a:buFontTx/>
              <a:buNone/>
            </a:pPr>
            <a:r>
              <a:rPr lang="lt-LT" altLang="lt-LT" sz="1600"/>
              <a:t>Kai sodų ir uogynų tarpueiliuose ne pieva periodiškai įdirbti, piktžolių sunaikinimui</a:t>
            </a:r>
            <a:endParaRPr lang="lt-LT" altLang="lt-LT" sz="1600">
              <a:cs typeface="Arial"/>
            </a:endParaRPr>
          </a:p>
          <a:p>
            <a:pPr marL="0" indent="0" algn="just">
              <a:spcBef>
                <a:spcPct val="0"/>
              </a:spcBef>
              <a:buFontTx/>
              <a:buNone/>
            </a:pPr>
            <a:r>
              <a:rPr lang="lt-LT" altLang="lt-LT" sz="1600"/>
              <a:t>Nupjauta žolė turi būti sutvarkyta išvežta iš lauko arba supresuota, arba šienas sudėtas į kūgius</a:t>
            </a:r>
            <a:endParaRPr lang="lt-LT" altLang="lt-LT" sz="1600">
              <a:cs typeface="Arial"/>
            </a:endParaRPr>
          </a:p>
          <a:p>
            <a:pPr marL="0" indent="0" algn="just">
              <a:spcBef>
                <a:spcPct val="30000"/>
              </a:spcBef>
              <a:buFontTx/>
              <a:buNone/>
            </a:pPr>
            <a:endParaRPr lang="lt-LT" altLang="lt-LT" sz="2000">
              <a:cs typeface="Arial"/>
            </a:endParaRPr>
          </a:p>
        </p:txBody>
      </p:sp>
      <p:sp>
        <p:nvSpPr>
          <p:cNvPr id="18435" name="Skaidrės numerio vietos rezervavimo ženklas 3">
            <a:extLst>
              <a:ext uri="{FF2B5EF4-FFF2-40B4-BE49-F238E27FC236}">
                <a16:creationId xmlns:a16="http://schemas.microsoft.com/office/drawing/2014/main" id="{1DE26757-6658-6124-742F-F825321C9299}"/>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E8864E94-BA15-4508-BDAC-01DE75C0DC78}" type="slidenum">
              <a:rPr lang="en-US" altLang="en-US" sz="1400">
                <a:solidFill>
                  <a:srgbClr val="000000"/>
                </a:solidFill>
              </a:rPr>
              <a:pPr algn="r" eaLnBrk="1" hangingPunct="1">
                <a:spcBef>
                  <a:spcPct val="0"/>
                </a:spcBef>
                <a:buFontTx/>
                <a:buNone/>
              </a:pPr>
              <a:t>5</a:t>
            </a:fld>
            <a:endParaRPr lang="en-US" altLang="en-US" sz="1400">
              <a:solidFill>
                <a:srgbClr val="000000"/>
              </a:solidFill>
            </a:endParaRPr>
          </a:p>
        </p:txBody>
      </p:sp>
      <p:sp>
        <p:nvSpPr>
          <p:cNvPr id="18436" name="Rectangle 1026">
            <a:extLst>
              <a:ext uri="{FF2B5EF4-FFF2-40B4-BE49-F238E27FC236}">
                <a16:creationId xmlns:a16="http://schemas.microsoft.com/office/drawing/2014/main" id="{5F717571-DD53-3287-3EEE-BD671FAFE65D}"/>
              </a:ext>
            </a:extLst>
          </p:cNvPr>
          <p:cNvSpPr>
            <a:spLocks noChangeArrowheads="1"/>
          </p:cNvSpPr>
          <p:nvPr/>
        </p:nvSpPr>
        <p:spPr bwMode="auto">
          <a:xfrm>
            <a:off x="1150434" y="366133"/>
            <a:ext cx="7989848" cy="467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lt-LT" altLang="lt-LT" sz="2000" b="1">
                <a:solidFill>
                  <a:srgbClr val="000066"/>
                </a:solidFill>
                <a:latin typeface="Arial"/>
                <a:cs typeface="Arial"/>
              </a:rPr>
              <a:t>V</a:t>
            </a:r>
            <a:r>
              <a:rPr lang="en-GB" altLang="lt-LT" sz="2000" b="1">
                <a:solidFill>
                  <a:srgbClr val="000066"/>
                </a:solidFill>
                <a:latin typeface="Arial"/>
                <a:cs typeface="Arial"/>
              </a:rPr>
              <a:t>IENKARTINĖS IŠMOKOS UŽ PLOTUS SCHEM</a:t>
            </a:r>
            <a:r>
              <a:rPr lang="lt-LT" altLang="lt-LT" sz="2000" b="1">
                <a:solidFill>
                  <a:srgbClr val="000066"/>
                </a:solidFill>
                <a:latin typeface="Arial"/>
                <a:cs typeface="Arial"/>
              </a:rPr>
              <a:t>A</a:t>
            </a:r>
          </a:p>
        </p:txBody>
      </p:sp>
      <p:sp>
        <p:nvSpPr>
          <p:cNvPr id="3" name="Rectangle 1026">
            <a:extLst>
              <a:ext uri="{FF2B5EF4-FFF2-40B4-BE49-F238E27FC236}">
                <a16:creationId xmlns:a16="http://schemas.microsoft.com/office/drawing/2014/main" id="{43959F54-288E-3157-11D4-D5789C3114A2}"/>
              </a:ext>
            </a:extLst>
          </p:cNvPr>
          <p:cNvSpPr>
            <a:spLocks noChangeArrowheads="1"/>
          </p:cNvSpPr>
          <p:nvPr/>
        </p:nvSpPr>
        <p:spPr bwMode="auto">
          <a:xfrm>
            <a:off x="1135916" y="3217486"/>
            <a:ext cx="8008084" cy="432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lt-LT" altLang="lt-LT" sz="2000" b="1">
                <a:solidFill>
                  <a:srgbClr val="000066"/>
                </a:solidFill>
                <a:latin typeface="Arial"/>
                <a:cs typeface="Arial"/>
              </a:rPr>
              <a:t>PERSKIRSTOMOJI IŠMOKA</a:t>
            </a:r>
          </a:p>
        </p:txBody>
      </p:sp>
      <p:sp>
        <p:nvSpPr>
          <p:cNvPr id="5" name="TextBox 6">
            <a:extLst>
              <a:ext uri="{FF2B5EF4-FFF2-40B4-BE49-F238E27FC236}">
                <a16:creationId xmlns:a16="http://schemas.microsoft.com/office/drawing/2014/main" id="{EF90DA3E-63AE-6F5F-A4F6-9A8383C6C08E}"/>
              </a:ext>
            </a:extLst>
          </p:cNvPr>
          <p:cNvSpPr txBox="1">
            <a:spLocks noChangeArrowheads="1"/>
          </p:cNvSpPr>
          <p:nvPr/>
        </p:nvSpPr>
        <p:spPr bwMode="auto">
          <a:xfrm>
            <a:off x="152400" y="3729681"/>
            <a:ext cx="88643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spcBef>
                <a:spcPct val="0"/>
              </a:spcBef>
              <a:buNone/>
            </a:pPr>
            <a:r>
              <a:rPr lang="lt-LT" sz="1600">
                <a:latin typeface="Arial"/>
                <a:cs typeface="Arial"/>
              </a:rPr>
              <a:t>Papildoma perskirstomoji pajamų paramos tvarumui didinti išmoka iš Europos Sąjungos lėšų, mokama pareiškėjui deklaruojančiam mažiau nei 500 ha už nustatytą pareiškėjo deklaruotų žemės ūkio naudmenų pirmųjų (iki 50 ha) hektarų skaičių.</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urinio vietos rezervavimo ženklas 2">
            <a:extLst>
              <a:ext uri="{FF2B5EF4-FFF2-40B4-BE49-F238E27FC236}">
                <a16:creationId xmlns:a16="http://schemas.microsoft.com/office/drawing/2014/main" id="{1AC130B0-1927-E012-A0E5-318587696E11}"/>
              </a:ext>
            </a:extLst>
          </p:cNvPr>
          <p:cNvSpPr>
            <a:spLocks noGrp="1" noChangeArrowheads="1"/>
          </p:cNvSpPr>
          <p:nvPr>
            <p:ph idx="4294967295"/>
          </p:nvPr>
        </p:nvSpPr>
        <p:spPr>
          <a:xfrm>
            <a:off x="97574" y="1137484"/>
            <a:ext cx="8995316" cy="5233579"/>
          </a:xfrm>
        </p:spPr>
        <p:txBody>
          <a:bodyPr/>
          <a:lstStyle/>
          <a:p>
            <a:pPr marL="0" lvl="1" indent="0" algn="just">
              <a:buNone/>
              <a:defRPr/>
            </a:pPr>
            <a:endParaRPr lang="lt-LT" sz="1600">
              <a:ea typeface="+mn-lt"/>
              <a:cs typeface="+mn-lt"/>
            </a:endParaRPr>
          </a:p>
          <a:p>
            <a:pPr marL="0" lvl="1" indent="0" algn="just">
              <a:buNone/>
              <a:defRPr/>
            </a:pPr>
            <a:r>
              <a:rPr lang="lt-LT" sz="1600">
                <a:ea typeface="+mn-lt"/>
                <a:cs typeface="+mn-lt"/>
              </a:rPr>
              <a:t>Jaunasis ūkininkas privalo pagrįsti pasirengimą ūkininkauti bent vienu būdu:</a:t>
            </a:r>
            <a:endParaRPr lang="en-GB" sz="1600">
              <a:ea typeface="+mn-lt"/>
              <a:cs typeface="+mn-lt"/>
            </a:endParaRPr>
          </a:p>
          <a:p>
            <a:pPr marL="0" lvl="1" indent="0" algn="just">
              <a:buNone/>
              <a:defRPr/>
            </a:pPr>
            <a:endParaRPr lang="lt-LT" sz="1600">
              <a:ea typeface="+mn-lt"/>
              <a:cs typeface="+mn-lt"/>
            </a:endParaRPr>
          </a:p>
          <a:p>
            <a:pPr marL="285750" lvl="2" indent="-285750" algn="just">
              <a:buFont typeface="Wingdings"/>
              <a:buChar char="ü"/>
              <a:defRPr/>
            </a:pPr>
            <a:r>
              <a:rPr lang="lt-LT" sz="1600">
                <a:ea typeface="+mn-lt"/>
                <a:cs typeface="+mn-lt"/>
              </a:rPr>
              <a:t>Įgytu žemės ūkio ar veterinarijos srities išsilavinimu ar kvalifikacija (ne žemesnio kaip 3 kurso žemės ūkio ar veterinarijos sričių studijos)</a:t>
            </a:r>
            <a:endParaRPr lang="en-GB" sz="1600">
              <a:ea typeface="+mn-lt"/>
              <a:cs typeface="+mn-lt"/>
            </a:endParaRPr>
          </a:p>
          <a:p>
            <a:pPr marL="285750" lvl="2" indent="-285750" algn="just">
              <a:buFont typeface="Wingdings"/>
              <a:buChar char="ü"/>
              <a:defRPr/>
            </a:pPr>
            <a:r>
              <a:rPr lang="lt-LT" sz="1600">
                <a:ea typeface="+mn-lt"/>
                <a:cs typeface="+mn-lt"/>
              </a:rPr>
              <a:t>Kompetencija, įgyta išklausius su žemės ūkio veikla susijusius mokymus</a:t>
            </a:r>
          </a:p>
          <a:p>
            <a:pPr marL="285750" lvl="2" indent="-285750" algn="just">
              <a:buFont typeface="Wingdings"/>
              <a:buChar char="ü"/>
              <a:defRPr/>
            </a:pPr>
            <a:r>
              <a:rPr lang="lt-LT" sz="1600">
                <a:ea typeface="+mn-lt"/>
                <a:cs typeface="+mn-lt"/>
              </a:rPr>
              <a:t>Praktine ūkininkavimo patirtimi įrodoma pateikiant dokumentus apie ne mažesnį kaip 1 metų nepertraukiamą ar 251 dienos sudarytą iš laikotarpių darbą žemės ūkio ir (arba) veterinarijos srityje. </a:t>
            </a:r>
          </a:p>
          <a:p>
            <a:pPr marL="285750" lvl="2" indent="-285750" algn="just">
              <a:buFont typeface="Wingdings"/>
              <a:buChar char="ü"/>
              <a:defRPr/>
            </a:pPr>
            <a:r>
              <a:rPr lang="lt-LT" sz="1600">
                <a:ea typeface="+mn-lt"/>
                <a:cs typeface="+mn-lt"/>
              </a:rPr>
              <a:t>Ūkio įregistravimu Ūkininkų ūkių registre</a:t>
            </a:r>
            <a:endParaRPr lang="en-GB" sz="1600">
              <a:ea typeface="+mn-lt"/>
              <a:cs typeface="+mn-lt"/>
            </a:endParaRPr>
          </a:p>
          <a:p>
            <a:pPr marL="285750" lvl="2" indent="-285750" algn="just">
              <a:buFont typeface="Wingdings"/>
              <a:buChar char="ü"/>
              <a:defRPr/>
            </a:pPr>
            <a:endParaRPr lang="lt-LT" sz="1600">
              <a:ea typeface="+mn-lt"/>
              <a:cs typeface="+mn-lt"/>
            </a:endParaRPr>
          </a:p>
          <a:p>
            <a:pPr marL="0" lvl="1" indent="0" algn="just">
              <a:buNone/>
              <a:defRPr/>
            </a:pPr>
            <a:r>
              <a:rPr lang="lt-LT" sz="1600">
                <a:ea typeface="+mn-lt"/>
                <a:cs typeface="+mn-lt"/>
              </a:rPr>
              <a:t>Kai jaunasis ūkininkas yra vienasmenio valdymo valdytojas turi atitikti pasirengimą ūkininkauti asmeniškai</a:t>
            </a:r>
          </a:p>
          <a:p>
            <a:pPr marL="0" lvl="1" indent="0" algn="just">
              <a:buNone/>
              <a:defRPr/>
            </a:pPr>
            <a:r>
              <a:rPr lang="lt-LT" sz="1600">
                <a:ea typeface="+mn-lt"/>
                <a:cs typeface="+mn-lt"/>
              </a:rPr>
              <a:t>Kai jaunasis ūkininkas yra juridinis </a:t>
            </a:r>
            <a:r>
              <a:rPr lang="lt-LT" sz="1600" err="1">
                <a:ea typeface="+mn-lt"/>
                <a:cs typeface="+mn-lt"/>
              </a:rPr>
              <a:t>daugiaasmenio</a:t>
            </a:r>
            <a:r>
              <a:rPr lang="lt-LT" sz="1600">
                <a:ea typeface="+mn-lt"/>
                <a:cs typeface="+mn-lt"/>
              </a:rPr>
              <a:t> valdymo, ne mažiau kaip 50 proc. valdytojų turi atitikti pasirengimą ūkininkauti</a:t>
            </a:r>
            <a:endParaRPr lang="lt-LT" sz="1600">
              <a:cs typeface="Arial"/>
            </a:endParaRPr>
          </a:p>
          <a:p>
            <a:pPr marL="0" indent="0" algn="just">
              <a:lnSpc>
                <a:spcPct val="150000"/>
              </a:lnSpc>
              <a:spcBef>
                <a:spcPts val="0"/>
              </a:spcBef>
              <a:buNone/>
              <a:defRPr/>
            </a:pPr>
            <a:endParaRPr lang="en-GB" sz="2000">
              <a:ea typeface="+mn-lt"/>
              <a:cs typeface="+mn-lt"/>
            </a:endParaRPr>
          </a:p>
          <a:p>
            <a:pPr marL="0" indent="0" algn="just">
              <a:lnSpc>
                <a:spcPct val="150000"/>
              </a:lnSpc>
              <a:spcBef>
                <a:spcPts val="0"/>
              </a:spcBef>
              <a:buNone/>
              <a:defRPr/>
            </a:pPr>
            <a:endParaRPr lang="en-GB" sz="2000">
              <a:ea typeface="Calibri" pitchFamily="34" charset="0"/>
              <a:cs typeface="Arial"/>
            </a:endParaRPr>
          </a:p>
          <a:p>
            <a:pPr marL="0" indent="0" algn="just">
              <a:lnSpc>
                <a:spcPct val="150000"/>
              </a:lnSpc>
              <a:spcBef>
                <a:spcPts val="0"/>
              </a:spcBef>
              <a:buFontTx/>
              <a:buNone/>
              <a:defRPr/>
            </a:pPr>
            <a:endParaRPr lang="en-GB" sz="2000">
              <a:ea typeface="Calibri" pitchFamily="34" charset="0"/>
              <a:cs typeface="Arial"/>
            </a:endParaRPr>
          </a:p>
          <a:p>
            <a:pPr marL="0" indent="0" algn="just">
              <a:spcBef>
                <a:spcPct val="0"/>
              </a:spcBef>
              <a:buFontTx/>
              <a:buNone/>
              <a:defRPr/>
            </a:pPr>
            <a:endParaRPr lang="lt-LT" altLang="en-US" sz="1100">
              <a:ea typeface="Calibri" pitchFamily="34" charset="0"/>
              <a:cs typeface="Calibri" pitchFamily="34" charset="0"/>
            </a:endParaRPr>
          </a:p>
          <a:p>
            <a:pPr marL="0" indent="0" algn="just">
              <a:spcBef>
                <a:spcPct val="30000"/>
              </a:spcBef>
              <a:buFontTx/>
              <a:buNone/>
              <a:defRPr/>
            </a:pPr>
            <a:endParaRPr lang="lt-LT" altLang="en-US" sz="1100">
              <a:ea typeface="Calibri" pitchFamily="34" charset="0"/>
              <a:cs typeface="Calibri" pitchFamily="34" charset="0"/>
            </a:endParaRPr>
          </a:p>
          <a:p>
            <a:pPr marL="0" indent="0" algn="just" eaLnBrk="1" hangingPunct="1">
              <a:spcBef>
                <a:spcPct val="0"/>
              </a:spcBef>
              <a:buFontTx/>
              <a:buNone/>
              <a:defRPr/>
            </a:pPr>
            <a:endParaRPr lang="lt-LT" altLang="en-US" sz="1100">
              <a:ea typeface="Calibri" pitchFamily="34" charset="0"/>
              <a:cs typeface="Calibri" pitchFamily="34" charset="0"/>
            </a:endParaRPr>
          </a:p>
          <a:p>
            <a:pPr marL="0" indent="0" algn="just">
              <a:spcBef>
                <a:spcPct val="30000"/>
              </a:spcBef>
              <a:buFontTx/>
              <a:buNone/>
              <a:defRPr/>
            </a:pPr>
            <a:endParaRPr lang="en-US" altLang="en-US" sz="2000">
              <a:cs typeface="Calibri" pitchFamily="34" charset="0"/>
            </a:endParaRPr>
          </a:p>
          <a:p>
            <a:pPr marL="0" indent="0" algn="just">
              <a:spcBef>
                <a:spcPct val="30000"/>
              </a:spcBef>
              <a:buNone/>
              <a:defRPr/>
            </a:pPr>
            <a:endParaRPr lang="en-US" altLang="en-US" sz="2000">
              <a:cs typeface="Calibri" pitchFamily="34" charset="0"/>
            </a:endParaRPr>
          </a:p>
          <a:p>
            <a:pPr marL="0" indent="0" algn="just">
              <a:spcBef>
                <a:spcPct val="30000"/>
              </a:spcBef>
              <a:buNone/>
              <a:defRPr/>
            </a:pPr>
            <a:endParaRPr lang="lt-LT" altLang="lt-LT" sz="2000">
              <a:cs typeface="Arial"/>
            </a:endParaRPr>
          </a:p>
        </p:txBody>
      </p:sp>
      <p:sp>
        <p:nvSpPr>
          <p:cNvPr id="17411" name="Skaidrės numerio vietos rezervavimo ženklas 3">
            <a:extLst>
              <a:ext uri="{FF2B5EF4-FFF2-40B4-BE49-F238E27FC236}">
                <a16:creationId xmlns:a16="http://schemas.microsoft.com/office/drawing/2014/main" id="{A2D87056-4C1F-C1B8-3814-12CC3D1F1E73}"/>
              </a:ext>
            </a:extLst>
          </p:cNvPr>
          <p:cNvSpPr txBox="1">
            <a:spLocks noGrp="1" noChangeArrowheads="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r" eaLnBrk="1" hangingPunct="1">
              <a:spcBef>
                <a:spcPct val="0"/>
              </a:spcBef>
              <a:buFontTx/>
              <a:buNone/>
            </a:pPr>
            <a:fld id="{26346DF8-697B-4919-AC8E-B99C69E509C5}" type="slidenum">
              <a:rPr lang="en-US" altLang="en-US" sz="1400">
                <a:solidFill>
                  <a:srgbClr val="000000"/>
                </a:solidFill>
              </a:rPr>
              <a:pPr algn="r" eaLnBrk="1" hangingPunct="1">
                <a:spcBef>
                  <a:spcPct val="0"/>
                </a:spcBef>
                <a:buFontTx/>
                <a:buNone/>
              </a:pPr>
              <a:t>6</a:t>
            </a:fld>
            <a:endParaRPr lang="en-US" altLang="en-US" sz="1400">
              <a:solidFill>
                <a:srgbClr val="000000"/>
              </a:solidFill>
            </a:endParaRPr>
          </a:p>
        </p:txBody>
      </p:sp>
      <p:sp>
        <p:nvSpPr>
          <p:cNvPr id="17412" name="Rectangle 1026">
            <a:extLst>
              <a:ext uri="{FF2B5EF4-FFF2-40B4-BE49-F238E27FC236}">
                <a16:creationId xmlns:a16="http://schemas.microsoft.com/office/drawing/2014/main" id="{C8E4BACC-7303-5CF3-9F39-241398DD21CE}"/>
              </a:ext>
            </a:extLst>
          </p:cNvPr>
          <p:cNvSpPr>
            <a:spLocks noChangeArrowheads="1"/>
          </p:cNvSpPr>
          <p:nvPr/>
        </p:nvSpPr>
        <p:spPr bwMode="auto">
          <a:xfrm>
            <a:off x="1122557" y="366133"/>
            <a:ext cx="8017727" cy="48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None/>
            </a:pPr>
            <a:r>
              <a:rPr lang="lt-LT" altLang="lt-LT" sz="2000" b="1">
                <a:solidFill>
                  <a:srgbClr val="000066"/>
                </a:solidFill>
                <a:latin typeface="Arial"/>
                <a:cs typeface="Arial"/>
              </a:rPr>
              <a:t>PARAMA JAUNAJAM ŪKININKUI</a:t>
            </a:r>
          </a:p>
        </p:txBody>
      </p:sp>
    </p:spTree>
    <p:extLst>
      <p:ext uri="{BB962C8B-B14F-4D97-AF65-F5344CB8AC3E}">
        <p14:creationId xmlns:p14="http://schemas.microsoft.com/office/powerpoint/2010/main" val="238732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kaidrės numerio vietos rezervavimo ženklas 2">
            <a:extLst>
              <a:ext uri="{FF2B5EF4-FFF2-40B4-BE49-F238E27FC236}">
                <a16:creationId xmlns:a16="http://schemas.microsoft.com/office/drawing/2014/main" id="{D113AA15-DACA-7C0D-0E68-070373C537D7}"/>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A9734625-8755-42D4-A383-78A874A8A1E7}" type="slidenum">
              <a:rPr lang="en-US" altLang="en-US" sz="1400">
                <a:solidFill>
                  <a:srgbClr val="000000"/>
                </a:solidFill>
              </a:rPr>
              <a:pPr>
                <a:spcBef>
                  <a:spcPct val="0"/>
                </a:spcBef>
                <a:buFontTx/>
                <a:buNone/>
              </a:pPr>
              <a:t>7</a:t>
            </a:fld>
            <a:endParaRPr lang="en-US" altLang="en-US" sz="1400">
              <a:solidFill>
                <a:srgbClr val="000000"/>
              </a:solidFill>
            </a:endParaRPr>
          </a:p>
        </p:txBody>
      </p:sp>
      <p:sp>
        <p:nvSpPr>
          <p:cNvPr id="19459" name="Rectangle 1026">
            <a:extLst>
              <a:ext uri="{FF2B5EF4-FFF2-40B4-BE49-F238E27FC236}">
                <a16:creationId xmlns:a16="http://schemas.microsoft.com/office/drawing/2014/main" id="{0B68716A-8127-24AE-28D3-0596E00D2803}"/>
              </a:ext>
            </a:extLst>
          </p:cNvPr>
          <p:cNvSpPr>
            <a:spLocks noChangeArrowheads="1"/>
          </p:cNvSpPr>
          <p:nvPr/>
        </p:nvSpPr>
        <p:spPr bwMode="auto">
          <a:xfrm>
            <a:off x="1154501" y="400593"/>
            <a:ext cx="7989499" cy="432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lt-LT" altLang="lt-LT" sz="2000" b="1">
                <a:solidFill>
                  <a:srgbClr val="000066"/>
                </a:solidFill>
                <a:latin typeface="Arial"/>
                <a:cs typeface="Arial"/>
              </a:rPr>
              <a:t>SUSIETOJI PARAMA I</a:t>
            </a:r>
          </a:p>
        </p:txBody>
      </p:sp>
      <p:sp>
        <p:nvSpPr>
          <p:cNvPr id="19460" name="Rectangle 1026">
            <a:extLst>
              <a:ext uri="{FF2B5EF4-FFF2-40B4-BE49-F238E27FC236}">
                <a16:creationId xmlns:a16="http://schemas.microsoft.com/office/drawing/2014/main" id="{D23665F2-2626-162E-ABB0-20C85A0B71EB}"/>
              </a:ext>
            </a:extLst>
          </p:cNvPr>
          <p:cNvSpPr>
            <a:spLocks noChangeArrowheads="1"/>
          </p:cNvSpPr>
          <p:nvPr/>
        </p:nvSpPr>
        <p:spPr bwMode="auto">
          <a:xfrm>
            <a:off x="142059" y="1082559"/>
            <a:ext cx="8918766" cy="529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lt-LT" altLang="lt-LT" sz="1600" b="1">
                <a:latin typeface="Arial"/>
                <a:cs typeface="Arial"/>
              </a:rPr>
              <a:t>Remiami</a:t>
            </a:r>
          </a:p>
          <a:p>
            <a:pPr>
              <a:spcBef>
                <a:spcPts val="0"/>
              </a:spcBef>
              <a:spcAft>
                <a:spcPts val="0"/>
              </a:spcAft>
              <a:buFontTx/>
              <a:buNone/>
            </a:pPr>
            <a:r>
              <a:rPr lang="lt-LT" altLang="lt-LT" sz="1600" b="1">
                <a:latin typeface="Arial"/>
                <a:cs typeface="Arial"/>
              </a:rPr>
              <a:t>Nuo 0,1 ha:</a:t>
            </a:r>
          </a:p>
          <a:p>
            <a:pPr algn="just">
              <a:spcBef>
                <a:spcPts val="0"/>
              </a:spcBef>
              <a:spcAft>
                <a:spcPts val="0"/>
              </a:spcAft>
              <a:buFontTx/>
              <a:buNone/>
            </a:pPr>
            <a:r>
              <a:rPr lang="lt-LT" altLang="lt-LT" sz="1600">
                <a:latin typeface="Arial"/>
                <a:cs typeface="Arial"/>
              </a:rPr>
              <a:t>Baltyminiai augalai</a:t>
            </a:r>
          </a:p>
          <a:p>
            <a:pPr>
              <a:spcBef>
                <a:spcPts val="0"/>
              </a:spcBef>
              <a:spcAft>
                <a:spcPts val="0"/>
              </a:spcAft>
              <a:buNone/>
            </a:pPr>
            <a:r>
              <a:rPr lang="lt-LT" altLang="lt-LT" sz="1600">
                <a:latin typeface="Arial"/>
                <a:cs typeface="Arial"/>
              </a:rPr>
              <a:t>Vaisiai, uogos, riešutai</a:t>
            </a:r>
          </a:p>
          <a:p>
            <a:pPr>
              <a:spcBef>
                <a:spcPts val="0"/>
              </a:spcBef>
              <a:spcAft>
                <a:spcPts val="0"/>
              </a:spcAft>
              <a:buNone/>
            </a:pPr>
            <a:r>
              <a:rPr lang="lt-LT" altLang="lt-LT" sz="1600">
                <a:latin typeface="Arial"/>
                <a:cs typeface="Arial"/>
              </a:rPr>
              <a:t>Atvirojo grunto daržovės</a:t>
            </a:r>
          </a:p>
          <a:p>
            <a:pPr>
              <a:buNone/>
            </a:pPr>
            <a:r>
              <a:rPr lang="lt-LT" sz="1600">
                <a:latin typeface="Arial"/>
                <a:cs typeface="Arial"/>
              </a:rPr>
              <a:t>Šildomų šiltnamių daržovės</a:t>
            </a:r>
          </a:p>
          <a:p>
            <a:pPr>
              <a:spcBef>
                <a:spcPts val="0"/>
              </a:spcBef>
              <a:spcAft>
                <a:spcPts val="0"/>
              </a:spcAft>
              <a:buNone/>
            </a:pPr>
            <a:endParaRPr lang="lt-LT" altLang="lt-LT" sz="1600">
              <a:latin typeface="Arial"/>
              <a:cs typeface="Arial"/>
            </a:endParaRPr>
          </a:p>
          <a:p>
            <a:pPr>
              <a:spcBef>
                <a:spcPts val="0"/>
              </a:spcBef>
              <a:spcAft>
                <a:spcPts val="0"/>
              </a:spcAft>
              <a:buFontTx/>
              <a:buNone/>
            </a:pPr>
            <a:r>
              <a:rPr lang="lt-LT" altLang="lt-LT" sz="1600" b="1">
                <a:latin typeface="Arial"/>
                <a:cs typeface="Arial"/>
              </a:rPr>
              <a:t>Nuo 0,5 ha:</a:t>
            </a:r>
          </a:p>
          <a:p>
            <a:pPr>
              <a:spcBef>
                <a:spcPts val="0"/>
              </a:spcBef>
              <a:spcAft>
                <a:spcPts val="0"/>
              </a:spcAft>
              <a:buFontTx/>
              <a:buNone/>
            </a:pPr>
            <a:r>
              <a:rPr lang="lt-LT" altLang="lt-LT" sz="1600">
                <a:latin typeface="Arial"/>
                <a:cs typeface="Arial"/>
              </a:rPr>
              <a:t>Sėklinės bulvės</a:t>
            </a:r>
          </a:p>
          <a:p>
            <a:pPr>
              <a:spcBef>
                <a:spcPts val="0"/>
              </a:spcBef>
              <a:spcAft>
                <a:spcPts val="0"/>
              </a:spcAft>
              <a:buNone/>
            </a:pPr>
            <a:r>
              <a:rPr lang="lt-LT" altLang="lt-LT" sz="1600">
                <a:latin typeface="Arial"/>
                <a:cs typeface="Arial"/>
              </a:rPr>
              <a:t>Cukriniai runkeliai</a:t>
            </a:r>
          </a:p>
          <a:p>
            <a:pPr algn="ctr">
              <a:spcBef>
                <a:spcPts val="0"/>
              </a:spcBef>
              <a:spcAft>
                <a:spcPts val="0"/>
              </a:spcAft>
              <a:buNone/>
            </a:pPr>
            <a:r>
              <a:rPr lang="lt-LT" altLang="lt-LT" sz="1600" b="1">
                <a:latin typeface="Arial"/>
                <a:cs typeface="Arial"/>
              </a:rPr>
              <a:t>Reikalavimai</a:t>
            </a:r>
          </a:p>
          <a:p>
            <a:pPr algn="ctr">
              <a:spcBef>
                <a:spcPts val="0"/>
              </a:spcBef>
              <a:spcAft>
                <a:spcPts val="0"/>
              </a:spcAft>
              <a:buNone/>
            </a:pPr>
            <a:endParaRPr lang="lt-LT" altLang="lt-LT" sz="1600" b="1">
              <a:latin typeface="Arial"/>
              <a:cs typeface="Arial"/>
            </a:endParaRPr>
          </a:p>
          <a:p>
            <a:pPr>
              <a:spcBef>
                <a:spcPts val="0"/>
              </a:spcBef>
              <a:spcAft>
                <a:spcPts val="0"/>
              </a:spcAft>
              <a:buNone/>
            </a:pPr>
            <a:r>
              <a:rPr lang="lt-LT" sz="1600" b="1">
                <a:latin typeface="Arial"/>
                <a:cs typeface="Arial"/>
              </a:rPr>
              <a:t>Baltyminiai augalai</a:t>
            </a:r>
            <a:endParaRPr lang="lt-LT" sz="1600">
              <a:latin typeface="Arial"/>
              <a:cs typeface="Arial"/>
            </a:endParaRPr>
          </a:p>
          <a:p>
            <a:pPr>
              <a:spcBef>
                <a:spcPts val="0"/>
              </a:spcBef>
              <a:spcAft>
                <a:spcPts val="0"/>
              </a:spcAft>
              <a:buNone/>
            </a:pPr>
            <a:r>
              <a:rPr lang="lt-LT" sz="1600">
                <a:latin typeface="Arial"/>
                <a:cs typeface="Arial"/>
              </a:rPr>
              <a:t>Turi vyrauti</a:t>
            </a:r>
          </a:p>
          <a:p>
            <a:pPr>
              <a:spcBef>
                <a:spcPts val="0"/>
              </a:spcBef>
              <a:spcAft>
                <a:spcPts val="0"/>
              </a:spcAft>
              <a:buNone/>
            </a:pPr>
            <a:endParaRPr lang="lt-LT" sz="1600">
              <a:latin typeface="Arial"/>
              <a:cs typeface="Arial"/>
            </a:endParaRPr>
          </a:p>
          <a:p>
            <a:pPr>
              <a:spcBef>
                <a:spcPts val="0"/>
              </a:spcBef>
              <a:spcAft>
                <a:spcPts val="0"/>
              </a:spcAft>
              <a:buNone/>
            </a:pPr>
            <a:r>
              <a:rPr lang="lt-LT" sz="1600" b="1">
                <a:latin typeface="Arial"/>
                <a:cs typeface="Arial"/>
              </a:rPr>
              <a:t>Vaisiai uogos ir riešutai</a:t>
            </a:r>
            <a:endParaRPr lang="lt-LT" sz="1600">
              <a:latin typeface="Arial"/>
              <a:cs typeface="Arial"/>
            </a:endParaRPr>
          </a:p>
          <a:p>
            <a:pPr>
              <a:spcBef>
                <a:spcPts val="0"/>
              </a:spcBef>
              <a:spcAft>
                <a:spcPts val="0"/>
              </a:spcAft>
              <a:buNone/>
            </a:pPr>
            <a:r>
              <a:rPr lang="lt-LT" sz="1600">
                <a:latin typeface="Arial"/>
                <a:cs typeface="Arial"/>
              </a:rPr>
              <a:t>Virš 3 ha pateikti užauginto derliaus įrodymus, riešutams virš 1 ha</a:t>
            </a:r>
          </a:p>
          <a:p>
            <a:pPr>
              <a:spcBef>
                <a:spcPts val="0"/>
              </a:spcBef>
              <a:spcAft>
                <a:spcPts val="0"/>
              </a:spcAft>
              <a:buNone/>
            </a:pPr>
            <a:endParaRPr lang="lt-LT" sz="1600">
              <a:latin typeface="Arial"/>
              <a:cs typeface="Arial"/>
            </a:endParaRPr>
          </a:p>
          <a:p>
            <a:pPr>
              <a:spcBef>
                <a:spcPts val="0"/>
              </a:spcBef>
              <a:spcAft>
                <a:spcPts val="0"/>
              </a:spcAft>
              <a:buNone/>
            </a:pPr>
            <a:r>
              <a:rPr lang="lt-LT" sz="1600" b="1">
                <a:latin typeface="Arial"/>
                <a:cs typeface="Arial"/>
              </a:rPr>
              <a:t>Atvirojo grunto daržovės</a:t>
            </a:r>
            <a:endParaRPr lang="lt-LT" sz="1600">
              <a:latin typeface="Arial"/>
              <a:cs typeface="Arial"/>
            </a:endParaRPr>
          </a:p>
          <a:p>
            <a:pPr>
              <a:spcBef>
                <a:spcPts val="0"/>
              </a:spcBef>
              <a:spcAft>
                <a:spcPts val="0"/>
              </a:spcAft>
              <a:buNone/>
            </a:pPr>
            <a:r>
              <a:rPr lang="lt-LT" sz="1600">
                <a:latin typeface="Arial"/>
                <a:cs typeface="Arial"/>
              </a:rPr>
              <a:t>Auginti įdirbtoje žemėje</a:t>
            </a:r>
          </a:p>
          <a:p>
            <a:pPr>
              <a:spcBef>
                <a:spcPts val="0"/>
              </a:spcBef>
              <a:spcAft>
                <a:spcPts val="0"/>
              </a:spcAft>
              <a:buNone/>
            </a:pPr>
            <a:r>
              <a:rPr lang="lt-LT" sz="1600">
                <a:latin typeface="Arial"/>
                <a:cs typeface="Arial"/>
              </a:rPr>
              <a:t>Turi vyrauti</a:t>
            </a:r>
          </a:p>
          <a:p>
            <a:pPr>
              <a:spcBef>
                <a:spcPts val="0"/>
              </a:spcBef>
              <a:spcAft>
                <a:spcPts val="0"/>
              </a:spcAft>
              <a:buNone/>
            </a:pPr>
            <a:r>
              <a:rPr lang="lt-LT" sz="1600">
                <a:latin typeface="Arial"/>
                <a:cs typeface="Arial"/>
              </a:rPr>
              <a:t>Virš 3 ha pateikti užauginto derliaus įrodymus</a:t>
            </a:r>
          </a:p>
          <a:p>
            <a:pPr>
              <a:spcBef>
                <a:spcPts val="0"/>
              </a:spcBef>
              <a:spcAft>
                <a:spcPts val="0"/>
              </a:spcAft>
              <a:buNone/>
            </a:pPr>
            <a:endParaRPr lang="lt-LT" sz="16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urinio vietos rezervavimo ženklas 2">
            <a:extLst>
              <a:ext uri="{FF2B5EF4-FFF2-40B4-BE49-F238E27FC236}">
                <a16:creationId xmlns:a16="http://schemas.microsoft.com/office/drawing/2014/main" id="{8D1A0628-E62A-339C-81AB-34DE50887D51}"/>
              </a:ext>
            </a:extLst>
          </p:cNvPr>
          <p:cNvSpPr>
            <a:spLocks noGrp="1" noChangeArrowheads="1"/>
          </p:cNvSpPr>
          <p:nvPr>
            <p:ph idx="1"/>
          </p:nvPr>
        </p:nvSpPr>
        <p:spPr>
          <a:xfrm>
            <a:off x="284356" y="871654"/>
            <a:ext cx="8770434" cy="4577302"/>
          </a:xfrm>
        </p:spPr>
        <p:txBody>
          <a:bodyPr/>
          <a:lstStyle/>
          <a:p>
            <a:pPr algn="ctr">
              <a:buNone/>
            </a:pPr>
            <a:r>
              <a:rPr lang="lt-LT" sz="1600" b="1">
                <a:cs typeface="Arial"/>
              </a:rPr>
              <a:t>Reikalavimai</a:t>
            </a:r>
            <a:endParaRPr lang="en-GB" sz="1600">
              <a:ea typeface="+mn-lt"/>
              <a:cs typeface="+mn-lt"/>
            </a:endParaRPr>
          </a:p>
          <a:p>
            <a:pPr algn="ctr">
              <a:buNone/>
            </a:pPr>
            <a:endParaRPr lang="lt-LT" sz="1600" b="1"/>
          </a:p>
          <a:p>
            <a:pPr marL="0" indent="0" algn="just">
              <a:spcBef>
                <a:spcPts val="0"/>
              </a:spcBef>
              <a:spcAft>
                <a:spcPts val="0"/>
              </a:spcAft>
              <a:buFontTx/>
              <a:buNone/>
            </a:pPr>
            <a:r>
              <a:rPr lang="lt-LT" altLang="lt-LT" sz="1600" b="1"/>
              <a:t>Šildomų šiltnamių daržovės</a:t>
            </a:r>
            <a:endParaRPr lang="lt-LT" altLang="lt-LT" sz="1600" b="1">
              <a:cs typeface="Arial"/>
            </a:endParaRPr>
          </a:p>
          <a:p>
            <a:pPr marL="0" indent="0" algn="just">
              <a:spcBef>
                <a:spcPts val="0"/>
              </a:spcBef>
              <a:spcAft>
                <a:spcPts val="0"/>
              </a:spcAft>
              <a:buFontTx/>
              <a:buNone/>
            </a:pPr>
            <a:r>
              <a:rPr lang="lt-LT" altLang="lt-LT" sz="1600"/>
              <a:t>Auginti ne trumpiau kaip 8 mėnesius per kalendorinius metus žemėje arba substratuose</a:t>
            </a:r>
            <a:endParaRPr lang="lt-LT" altLang="lt-LT" sz="1600">
              <a:cs typeface="Arial"/>
            </a:endParaRPr>
          </a:p>
          <a:p>
            <a:pPr marL="0" indent="0" algn="just">
              <a:spcBef>
                <a:spcPts val="0"/>
              </a:spcBef>
              <a:spcAft>
                <a:spcPts val="0"/>
              </a:spcAft>
              <a:buFontTx/>
              <a:buNone/>
            </a:pPr>
            <a:r>
              <a:rPr lang="lt-LT" altLang="lt-LT" sz="1600"/>
              <a:t>Realizuoti užaugintą produkciją</a:t>
            </a:r>
            <a:endParaRPr lang="lt-LT" altLang="lt-LT" sz="1600">
              <a:cs typeface="Arial"/>
            </a:endParaRPr>
          </a:p>
          <a:p>
            <a:pPr marL="0" indent="0" algn="just">
              <a:spcBef>
                <a:spcPts val="0"/>
              </a:spcBef>
              <a:spcAft>
                <a:spcPts val="0"/>
              </a:spcAft>
              <a:buFontTx/>
              <a:buNone/>
            </a:pPr>
            <a:r>
              <a:rPr lang="lt-LT" altLang="lt-LT" sz="1600"/>
              <a:t>Privalomos veikiančias stacionarios šildymo ir automatinės laistymo sistemos</a:t>
            </a:r>
            <a:endParaRPr lang="lt-LT" altLang="lt-LT" sz="1600">
              <a:cs typeface="Arial"/>
            </a:endParaRPr>
          </a:p>
          <a:p>
            <a:pPr marL="0" indent="0" algn="just">
              <a:spcBef>
                <a:spcPts val="0"/>
              </a:spcBef>
              <a:spcAft>
                <a:spcPts val="0"/>
              </a:spcAft>
              <a:buFontTx/>
              <a:buNone/>
            </a:pPr>
            <a:r>
              <a:rPr lang="lt-LT" altLang="lt-LT" sz="1600"/>
              <a:t>Šiltnamiai įregistruoti kaip statiniai Nekilnojamojo turto registre iki einamųjų metų lapkričio 15 d.</a:t>
            </a:r>
            <a:endParaRPr lang="lt-LT" altLang="lt-LT" sz="1600">
              <a:cs typeface="Arial"/>
            </a:endParaRPr>
          </a:p>
          <a:p>
            <a:pPr marL="0" indent="0" algn="just">
              <a:spcBef>
                <a:spcPts val="0"/>
              </a:spcBef>
              <a:spcAft>
                <a:spcPts val="0"/>
              </a:spcAft>
              <a:buFontTx/>
              <a:buNone/>
            </a:pPr>
            <a:r>
              <a:rPr lang="lt-LT" altLang="lt-LT" sz="1600"/>
              <a:t>Vykdyti buhalterinę apskaitą</a:t>
            </a:r>
            <a:endParaRPr lang="lt-LT" altLang="lt-LT" sz="1600">
              <a:cs typeface="Arial"/>
            </a:endParaRPr>
          </a:p>
          <a:p>
            <a:pPr marL="0" indent="0" algn="just">
              <a:spcBef>
                <a:spcPts val="0"/>
              </a:spcBef>
              <a:spcAft>
                <a:spcPts val="0"/>
              </a:spcAft>
              <a:buFontTx/>
              <a:buNone/>
            </a:pPr>
            <a:r>
              <a:rPr lang="lt-LT" altLang="lt-LT" sz="1600"/>
              <a:t>Visame deklaruotame uždaro grunto paramai plote auginti daržovės</a:t>
            </a:r>
            <a:endParaRPr lang="lt-LT" altLang="lt-LT" sz="1600">
              <a:cs typeface="Arial"/>
            </a:endParaRPr>
          </a:p>
          <a:p>
            <a:pPr marL="0" indent="0" algn="just">
              <a:spcBef>
                <a:spcPts val="0"/>
              </a:spcBef>
              <a:spcAft>
                <a:spcPts val="0"/>
              </a:spcAft>
              <a:buNone/>
            </a:pPr>
            <a:endParaRPr lang="lt-LT" altLang="lt-LT" sz="1600">
              <a:ea typeface="+mn-lt"/>
              <a:cs typeface="+mn-lt"/>
            </a:endParaRPr>
          </a:p>
          <a:p>
            <a:pPr marL="0" indent="0" algn="just">
              <a:spcBef>
                <a:spcPts val="0"/>
              </a:spcBef>
              <a:buNone/>
            </a:pPr>
            <a:r>
              <a:rPr lang="lt-LT" sz="1600" b="1">
                <a:ea typeface="+mn-lt"/>
                <a:cs typeface="+mn-lt"/>
              </a:rPr>
              <a:t>Sėklinės bulvės</a:t>
            </a:r>
            <a:endParaRPr lang="lt-LT" sz="1600">
              <a:ea typeface="+mn-lt"/>
              <a:cs typeface="+mn-lt"/>
            </a:endParaRPr>
          </a:p>
          <a:p>
            <a:pPr marL="0" indent="0" algn="just">
              <a:spcBef>
                <a:spcPts val="0"/>
              </a:spcBef>
              <a:buNone/>
            </a:pPr>
            <a:r>
              <a:rPr lang="lt-LT" sz="1600">
                <a:ea typeface="+mn-lt"/>
                <a:cs typeface="+mn-lt"/>
              </a:rPr>
              <a:t>Pareiškėjai privalo būti Augalininkystės tarnybos atestuotų dauginamosios medžiagos tiekėjų</a:t>
            </a:r>
          </a:p>
          <a:p>
            <a:pPr marL="0" indent="0" algn="just">
              <a:spcBef>
                <a:spcPts val="0"/>
              </a:spcBef>
              <a:buNone/>
            </a:pPr>
            <a:r>
              <a:rPr lang="lt-LT" sz="1600">
                <a:ea typeface="+mn-lt"/>
                <a:cs typeface="+mn-lt"/>
              </a:rPr>
              <a:t>sąraše</a:t>
            </a:r>
          </a:p>
          <a:p>
            <a:pPr marL="0" indent="0" algn="just">
              <a:spcBef>
                <a:spcPts val="0"/>
              </a:spcBef>
              <a:buNone/>
            </a:pPr>
            <a:r>
              <a:rPr lang="lt-LT" sz="1600">
                <a:ea typeface="+mn-lt"/>
                <a:cs typeface="+mn-lt"/>
              </a:rPr>
              <a:t>Aprobuoti deklaruojami sėklinių bulvių plotus ir sertifikuoti išaugintas bulves</a:t>
            </a:r>
          </a:p>
          <a:p>
            <a:pPr marL="0" indent="0" algn="just">
              <a:spcBef>
                <a:spcPts val="0"/>
              </a:spcBef>
              <a:buNone/>
            </a:pPr>
            <a:endParaRPr lang="lt-LT" sz="1600">
              <a:ea typeface="+mn-lt"/>
              <a:cs typeface="+mn-lt"/>
            </a:endParaRPr>
          </a:p>
          <a:p>
            <a:pPr marL="0" indent="0" algn="just">
              <a:spcBef>
                <a:spcPts val="0"/>
              </a:spcBef>
              <a:buNone/>
            </a:pPr>
            <a:r>
              <a:rPr lang="lt-LT" sz="1600" b="1">
                <a:ea typeface="+mn-lt"/>
                <a:cs typeface="+mn-lt"/>
              </a:rPr>
              <a:t>Cukriniai runkeliai</a:t>
            </a:r>
            <a:endParaRPr lang="lt-LT" sz="1600">
              <a:ea typeface="+mn-lt"/>
              <a:cs typeface="+mn-lt"/>
            </a:endParaRPr>
          </a:p>
          <a:p>
            <a:pPr marL="0" indent="0" algn="just">
              <a:spcBef>
                <a:spcPts val="0"/>
              </a:spcBef>
              <a:buNone/>
            </a:pPr>
            <a:r>
              <a:rPr lang="lt-LT" sz="1600">
                <a:ea typeface="+mn-lt"/>
                <a:cs typeface="+mn-lt"/>
              </a:rPr>
              <a:t>Pareiškėjas su baltojo cukraus gamintoju ar žemės ūkio kooperatyvu turi būti sudarę cukrinių</a:t>
            </a:r>
            <a:endParaRPr lang="lt-LT" sz="1600" err="1">
              <a:ea typeface="+mn-lt"/>
              <a:cs typeface="+mn-lt"/>
            </a:endParaRPr>
          </a:p>
          <a:p>
            <a:pPr marL="0" indent="0" algn="just">
              <a:spcBef>
                <a:spcPts val="0"/>
              </a:spcBef>
              <a:buNone/>
            </a:pPr>
            <a:r>
              <a:rPr lang="lt-LT" sz="1600">
                <a:ea typeface="+mn-lt"/>
                <a:cs typeface="+mn-lt"/>
              </a:rPr>
              <a:t>runkelių pirkimo–pardavimo sutartį, galiojančią paraiškos metais</a:t>
            </a:r>
          </a:p>
        </p:txBody>
      </p:sp>
      <p:sp>
        <p:nvSpPr>
          <p:cNvPr id="21507" name="Skaidrės numerio vietos rezervavimo ženklas 3">
            <a:extLst>
              <a:ext uri="{FF2B5EF4-FFF2-40B4-BE49-F238E27FC236}">
                <a16:creationId xmlns:a16="http://schemas.microsoft.com/office/drawing/2014/main" id="{D4BBA996-114C-0DC3-E13A-1402EE8C80D0}"/>
              </a:ext>
            </a:extLst>
          </p:cNvPr>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2869B38E-9C64-4980-A10A-51C0A7A5645E}" type="slidenum">
              <a:rPr lang="en-US" altLang="en-US" sz="1400">
                <a:solidFill>
                  <a:srgbClr val="000000"/>
                </a:solidFill>
              </a:rPr>
              <a:pPr>
                <a:spcBef>
                  <a:spcPct val="0"/>
                </a:spcBef>
                <a:buFontTx/>
                <a:buNone/>
              </a:pPr>
              <a:t>8</a:t>
            </a:fld>
            <a:endParaRPr lang="en-US" altLang="en-US" sz="1400">
              <a:solidFill>
                <a:srgbClr val="000000"/>
              </a:solidFill>
            </a:endParaRPr>
          </a:p>
        </p:txBody>
      </p:sp>
      <p:sp>
        <p:nvSpPr>
          <p:cNvPr id="21508" name="Rectangle 1026">
            <a:extLst>
              <a:ext uri="{FF2B5EF4-FFF2-40B4-BE49-F238E27FC236}">
                <a16:creationId xmlns:a16="http://schemas.microsoft.com/office/drawing/2014/main" id="{978BA067-BB69-5505-87D3-D49B565A1BD5}"/>
              </a:ext>
            </a:extLst>
          </p:cNvPr>
          <p:cNvSpPr>
            <a:spLocks noChangeArrowheads="1"/>
          </p:cNvSpPr>
          <p:nvPr/>
        </p:nvSpPr>
        <p:spPr bwMode="auto">
          <a:xfrm>
            <a:off x="1135915" y="391300"/>
            <a:ext cx="8011570" cy="43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lt-LT" altLang="lt-LT" sz="2000" b="1">
                <a:solidFill>
                  <a:srgbClr val="000066"/>
                </a:solidFill>
                <a:latin typeface="Arial"/>
                <a:cs typeface="Arial"/>
              </a:rPr>
              <a:t>SUSIETOJI PARAMA II</a:t>
            </a:r>
            <a:endParaRPr lang="lt-LT" altLang="lt-LT" sz="2000" b="1">
              <a:solidFill>
                <a:srgbClr val="00006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0FB8E2D-D349-3408-358E-478236D9ED26}"/>
              </a:ext>
            </a:extLst>
          </p:cNvPr>
          <p:cNvSpPr txBox="1"/>
          <p:nvPr/>
        </p:nvSpPr>
        <p:spPr>
          <a:xfrm>
            <a:off x="4347722" y="1592846"/>
            <a:ext cx="4646977" cy="4085734"/>
          </a:xfrm>
          <a:prstGeom prst="rect">
            <a:avLst/>
          </a:prstGeom>
          <a:noFill/>
        </p:spPr>
        <p:txBody>
          <a:bodyPr wrap="square" lIns="68580" tIns="34290" rIns="68580" bIns="34290" anchor="t">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spcAft>
                <a:spcPts val="600"/>
              </a:spcAft>
            </a:pPr>
            <a:r>
              <a:rPr lang="en-US" altLang="en-US" sz="1200" b="1" dirty="0">
                <a:solidFill>
                  <a:srgbClr val="595959"/>
                </a:solidFill>
                <a:latin typeface="Arial"/>
                <a:cs typeface="Arial"/>
              </a:rPr>
              <a:t>     </a:t>
            </a:r>
            <a:r>
              <a:rPr lang="en-US" altLang="en-US" sz="1600" b="1" dirty="0">
                <a:solidFill>
                  <a:srgbClr val="595959"/>
                </a:solidFill>
                <a:latin typeface="Arial"/>
                <a:cs typeface="Arial"/>
              </a:rPr>
              <a:t>  </a:t>
            </a:r>
            <a:r>
              <a:rPr lang="en-US" altLang="en-US" sz="1600" b="1" dirty="0">
                <a:latin typeface="Arial"/>
                <a:cs typeface="Arial"/>
              </a:rPr>
              <a:t> </a:t>
            </a:r>
            <a:r>
              <a:rPr lang="lt-LT" altLang="en-US" sz="1600" b="1" dirty="0">
                <a:latin typeface="Arial"/>
                <a:cs typeface="Arial"/>
              </a:rPr>
              <a:t>Pievų ir šlapynių </a:t>
            </a:r>
            <a:r>
              <a:rPr lang="lt-LT" altLang="en-US" sz="1600" b="1" noProof="1">
                <a:latin typeface="Arial"/>
                <a:cs typeface="Arial"/>
              </a:rPr>
              <a:t>priežiūr</a:t>
            </a:r>
            <a:r>
              <a:rPr lang="en-US" altLang="en-US" sz="1600" b="1" dirty="0">
                <a:latin typeface="Arial"/>
                <a:cs typeface="Arial"/>
              </a:rPr>
              <a:t>a</a:t>
            </a:r>
            <a:endParaRPr lang="lt-LT" altLang="en-US" sz="1600" b="1" dirty="0">
              <a:latin typeface="Arial"/>
              <a:cs typeface="Arial"/>
            </a:endParaRPr>
          </a:p>
          <a:p>
            <a:pPr marL="228600" indent="-228600">
              <a:buFont typeface="Wingdings" panose="05000000000000000000" pitchFamily="2" charset="2"/>
              <a:buChar char="ü"/>
            </a:pPr>
            <a:r>
              <a:rPr lang="lt-LT" altLang="en-US" sz="1600" dirty="0">
                <a:latin typeface="Arial"/>
                <a:cs typeface="Arial"/>
              </a:rPr>
              <a:t> Durpžemių žemės keitimas pievomis</a:t>
            </a:r>
          </a:p>
          <a:p>
            <a:pPr marL="228600" indent="-228600">
              <a:buFont typeface="Wingdings" panose="05000000000000000000" pitchFamily="2" charset="2"/>
              <a:buChar char="ü"/>
            </a:pPr>
            <a:r>
              <a:rPr lang="lt-LT" altLang="en-US" sz="1600" dirty="0">
                <a:latin typeface="Arial"/>
                <a:cs typeface="Arial"/>
              </a:rPr>
              <a:t> Eroduotos žemės keitimas pievomis</a:t>
            </a:r>
            <a:endParaRPr lang="en-US" altLang="en-US" sz="1600" dirty="0">
              <a:latin typeface="Arial"/>
              <a:cs typeface="Arial"/>
            </a:endParaRPr>
          </a:p>
          <a:p>
            <a:pPr marL="228600" indent="-228600">
              <a:buFont typeface="Wingdings" panose="05000000000000000000" pitchFamily="2" charset="2"/>
              <a:buChar char="ü"/>
            </a:pPr>
            <a:r>
              <a:rPr lang="lt-LT" altLang="en-US" sz="1600" dirty="0">
                <a:latin typeface="Arial"/>
                <a:cs typeface="Arial"/>
              </a:rPr>
              <a:t> Kompleksinė pievų ir šlapynių priežiūros schema</a:t>
            </a:r>
          </a:p>
          <a:p>
            <a:pPr marL="228600" indent="-228600">
              <a:buFont typeface="Wingdings" panose="05000000000000000000" pitchFamily="2" charset="2"/>
              <a:buChar char="ü"/>
            </a:pPr>
            <a:r>
              <a:rPr lang="lt-LT" altLang="en-US" sz="1600" dirty="0">
                <a:latin typeface="Arial"/>
                <a:cs typeface="Arial"/>
              </a:rPr>
              <a:t> Ekstensyvus šlapynių tvarkymas</a:t>
            </a:r>
          </a:p>
          <a:p>
            <a:endParaRPr lang="lt-LT" altLang="en-US" sz="1600" dirty="0">
              <a:latin typeface="Arial"/>
              <a:cs typeface="Arial"/>
            </a:endParaRPr>
          </a:p>
          <a:p>
            <a:endParaRPr lang="lt-LT" altLang="en-US" sz="1600" dirty="0">
              <a:latin typeface="Arial"/>
              <a:cs typeface="Arial"/>
            </a:endParaRPr>
          </a:p>
          <a:p>
            <a:endParaRPr lang="lt-LT" altLang="en-US" sz="1600" dirty="0">
              <a:latin typeface="Arial"/>
              <a:cs typeface="Arial"/>
            </a:endParaRPr>
          </a:p>
          <a:p>
            <a:pPr marL="228600" indent="-228600">
              <a:buFont typeface="Wingdings" panose="05000000000000000000" pitchFamily="2" charset="2"/>
              <a:buChar char="ü"/>
            </a:pPr>
            <a:r>
              <a:rPr lang="lt-LT" sz="1600" dirty="0">
                <a:latin typeface="Arial"/>
                <a:cs typeface="Arial"/>
              </a:rPr>
              <a:t>Sodų ir uogynų tvarkymas gamtai palankiu būdu</a:t>
            </a:r>
            <a:endParaRPr lang="en-US" sz="1600" dirty="0">
              <a:latin typeface="Arial"/>
              <a:cs typeface="Arial"/>
            </a:endParaRPr>
          </a:p>
          <a:p>
            <a:pPr marL="228600" indent="-228600">
              <a:buFont typeface="Wingdings" panose="05000000000000000000" pitchFamily="2" charset="2"/>
              <a:buChar char="ü"/>
            </a:pPr>
            <a:r>
              <a:rPr lang="lt-LT" sz="1600" dirty="0">
                <a:latin typeface="Arial"/>
                <a:cs typeface="Arial"/>
              </a:rPr>
              <a:t>Tausojanti vaisių ir daržovių programa (NKP)</a:t>
            </a:r>
            <a:endParaRPr lang="en-US" sz="1600" dirty="0">
              <a:latin typeface="Arial"/>
              <a:cs typeface="Arial"/>
            </a:endParaRPr>
          </a:p>
          <a:p>
            <a:pPr marL="228600" indent="-228600">
              <a:buFont typeface="Wingdings" panose="05000000000000000000" pitchFamily="2" charset="2"/>
              <a:buChar char="ü"/>
            </a:pPr>
            <a:r>
              <a:rPr lang="lt-LT" sz="1600" dirty="0">
                <a:latin typeface="Arial"/>
                <a:cs typeface="Arial"/>
              </a:rPr>
              <a:t>Perėjimas prie ekologinio ūkininkavimo</a:t>
            </a:r>
            <a:endParaRPr lang="en-US" sz="1600" dirty="0">
              <a:latin typeface="Arial"/>
              <a:cs typeface="Arial"/>
            </a:endParaRPr>
          </a:p>
          <a:p>
            <a:pPr marL="228600" indent="-228600">
              <a:buFont typeface="Wingdings" panose="05000000000000000000" pitchFamily="2" charset="2"/>
              <a:buChar char="ü"/>
            </a:pPr>
            <a:r>
              <a:rPr lang="lt-LT" sz="1600" dirty="0">
                <a:latin typeface="Arial"/>
                <a:cs typeface="Arial"/>
              </a:rPr>
              <a:t>Ekologinis ūkininkavimas (vaisiai, uogos, daržovės, vaistažolės ir prieskoniniai augalai)</a:t>
            </a:r>
            <a:endParaRPr lang="en-US" sz="1600" dirty="0">
              <a:latin typeface="Arial"/>
              <a:cs typeface="Arial"/>
            </a:endParaRPr>
          </a:p>
        </p:txBody>
      </p:sp>
      <p:sp>
        <p:nvSpPr>
          <p:cNvPr id="12" name="TextBox 11">
            <a:extLst>
              <a:ext uri="{FF2B5EF4-FFF2-40B4-BE49-F238E27FC236}">
                <a16:creationId xmlns:a16="http://schemas.microsoft.com/office/drawing/2014/main" id="{B6E4A3D9-2625-ECB7-B969-158278B2E625}"/>
              </a:ext>
            </a:extLst>
          </p:cNvPr>
          <p:cNvSpPr txBox="1"/>
          <p:nvPr/>
        </p:nvSpPr>
        <p:spPr>
          <a:xfrm>
            <a:off x="306395" y="1081797"/>
            <a:ext cx="4048247" cy="3762568"/>
          </a:xfrm>
          <a:prstGeom prst="rect">
            <a:avLst/>
          </a:prstGeom>
          <a:noFill/>
        </p:spPr>
        <p:txBody>
          <a:bodyPr wrap="square" lIns="68580" tIns="34290" rIns="68580" bIns="34290" anchor="ctr">
            <a:spAutoFit/>
          </a:bodyPr>
          <a:lstStyle/>
          <a:p>
            <a:pPr algn="ctr" defTabSz="685800">
              <a:defRPr/>
            </a:pPr>
            <a:endParaRPr lang="en-US" sz="1600">
              <a:latin typeface="Arial"/>
              <a:cs typeface="Arial"/>
            </a:endParaRPr>
          </a:p>
          <a:p>
            <a:pPr algn="ctr" defTabSz="685800">
              <a:defRPr/>
            </a:pPr>
            <a:r>
              <a:rPr lang="en-US" sz="1600" b="1">
                <a:latin typeface="Arial"/>
                <a:cs typeface="Arial"/>
              </a:rPr>
              <a:t>KOMPLEKSIN</a:t>
            </a:r>
            <a:r>
              <a:rPr lang="lt-LT" sz="1600" b="1">
                <a:latin typeface="Arial"/>
                <a:cs typeface="Arial"/>
              </a:rPr>
              <a:t>Ė EKOLOGINĖ SISTEMA</a:t>
            </a:r>
            <a:endParaRPr lang="lt-LT" b="1"/>
          </a:p>
          <a:p>
            <a:pPr algn="ctr" defTabSz="685800">
              <a:defRPr/>
            </a:pPr>
            <a:r>
              <a:rPr lang="lt-LT" sz="1600" b="1">
                <a:latin typeface="Arial"/>
                <a:cs typeface="Arial"/>
              </a:rPr>
              <a:t>Veiklos ariamojoje žemėje</a:t>
            </a:r>
          </a:p>
          <a:p>
            <a:pPr algn="ctr" defTabSz="685800">
              <a:defRPr/>
            </a:pPr>
            <a:endParaRPr lang="lt-LT" sz="1600"/>
          </a:p>
          <a:p>
            <a:pPr algn="ctr">
              <a:defRPr/>
            </a:pPr>
            <a:r>
              <a:rPr lang="lt-LT" sz="1600">
                <a:latin typeface="Arial"/>
                <a:cs typeface="Arial"/>
              </a:rPr>
              <a:t>Gamybinės veiklos:</a:t>
            </a:r>
          </a:p>
          <a:p>
            <a:pPr marL="228600" indent="-228600">
              <a:buFont typeface="Wingdings"/>
              <a:buChar char="ü"/>
              <a:defRPr/>
            </a:pPr>
            <a:r>
              <a:rPr lang="lt-LT" sz="1600">
                <a:latin typeface="Arial"/>
                <a:cs typeface="Arial"/>
              </a:rPr>
              <a:t>Augalų kaita</a:t>
            </a:r>
          </a:p>
          <a:p>
            <a:pPr marL="228600" indent="-228600" defTabSz="685800">
              <a:buFont typeface="Wingdings"/>
              <a:buChar char="ü"/>
              <a:defRPr/>
            </a:pPr>
            <a:r>
              <a:rPr lang="lt-LT" sz="1600">
                <a:latin typeface="Arial"/>
                <a:cs typeface="Arial"/>
              </a:rPr>
              <a:t>Tarpiniai pasėliai</a:t>
            </a:r>
          </a:p>
          <a:p>
            <a:pPr marL="228600" indent="-228600">
              <a:buFont typeface="Wingdings"/>
              <a:buChar char="ü"/>
              <a:defRPr/>
            </a:pPr>
            <a:r>
              <a:rPr lang="lt-LT" sz="1600">
                <a:latin typeface="Arial"/>
                <a:cs typeface="Arial"/>
              </a:rPr>
              <a:t>Sertifikuotos sėklos naudojimas </a:t>
            </a:r>
          </a:p>
          <a:p>
            <a:pPr marL="228600" indent="-228600">
              <a:buFont typeface="Wingdings"/>
              <a:buChar char="ü"/>
              <a:defRPr/>
            </a:pPr>
            <a:r>
              <a:rPr lang="lt-LT" sz="1600">
                <a:latin typeface="Arial"/>
                <a:cs typeface="Arial"/>
              </a:rPr>
              <a:t>Neariminės tausojamosios žemdirbystės technologijos</a:t>
            </a:r>
          </a:p>
          <a:p>
            <a:pPr marL="228600" indent="-228600">
              <a:buFont typeface="Wingdings"/>
              <a:buChar char="ü"/>
              <a:defRPr/>
            </a:pPr>
            <a:endParaRPr lang="lt-LT" sz="1600"/>
          </a:p>
          <a:p>
            <a:pPr marL="228600" indent="-228600" algn="ctr">
              <a:defRPr/>
            </a:pPr>
            <a:r>
              <a:rPr lang="lt-LT" sz="1600">
                <a:latin typeface="Arial"/>
                <a:cs typeface="Arial"/>
              </a:rPr>
              <a:t>Negamybinės veiklos:</a:t>
            </a:r>
          </a:p>
          <a:p>
            <a:pPr marL="228600" indent="-228600" defTabSz="685800">
              <a:buFont typeface="Wingdings" panose="05000000000000000000" pitchFamily="2" charset="2"/>
              <a:buChar char="ü"/>
              <a:defRPr/>
            </a:pPr>
            <a:r>
              <a:rPr lang="lt-LT" sz="1600">
                <a:latin typeface="Arial"/>
                <a:cs typeface="Arial"/>
              </a:rPr>
              <a:t>Kraštovaizdžio elementų priežiūra</a:t>
            </a:r>
          </a:p>
          <a:p>
            <a:pPr marL="228600" indent="-228600" defTabSz="685800">
              <a:buFont typeface="Wingdings" panose="05000000000000000000" pitchFamily="2" charset="2"/>
              <a:buChar char="ü"/>
              <a:defRPr/>
            </a:pPr>
            <a:r>
              <a:rPr lang="lt-LT" sz="1600">
                <a:latin typeface="Arial"/>
                <a:cs typeface="Arial"/>
              </a:rPr>
              <a:t>Trumpaamžių medingųjų augalų juostos</a:t>
            </a:r>
          </a:p>
          <a:p>
            <a:pPr marL="228600" indent="-228600" defTabSz="685800">
              <a:buFont typeface="Wingdings" panose="05000000000000000000" pitchFamily="2" charset="2"/>
              <a:buChar char="ü"/>
              <a:defRPr/>
            </a:pPr>
            <a:r>
              <a:rPr lang="lt-LT" sz="1600">
                <a:latin typeface="Arial"/>
                <a:cs typeface="Arial"/>
              </a:rPr>
              <a:t>Daugiamečių žolių juostos</a:t>
            </a:r>
          </a:p>
        </p:txBody>
      </p:sp>
      <p:sp>
        <p:nvSpPr>
          <p:cNvPr id="30730" name="Rectangle 1026">
            <a:extLst>
              <a:ext uri="{FF2B5EF4-FFF2-40B4-BE49-F238E27FC236}">
                <a16:creationId xmlns:a16="http://schemas.microsoft.com/office/drawing/2014/main" id="{E05A6AA8-12E6-53D8-2B3E-A70C3A388211}"/>
              </a:ext>
            </a:extLst>
          </p:cNvPr>
          <p:cNvSpPr>
            <a:spLocks noChangeArrowheads="1"/>
          </p:cNvSpPr>
          <p:nvPr/>
        </p:nvSpPr>
        <p:spPr bwMode="auto">
          <a:xfrm>
            <a:off x="1125073" y="357304"/>
            <a:ext cx="8017454" cy="47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lt-LT" altLang="lt-LT" sz="2000" b="1">
                <a:solidFill>
                  <a:srgbClr val="000066"/>
                </a:solidFill>
                <a:latin typeface="Arial"/>
                <a:cs typeface="Arial"/>
              </a:rPr>
              <a:t>EKOLOGINĖS SISTEMOS</a:t>
            </a:r>
          </a:p>
        </p:txBody>
      </p:sp>
      <p:sp>
        <p:nvSpPr>
          <p:cNvPr id="3" name="Slide Number Placeholder 3">
            <a:extLst>
              <a:ext uri="{FF2B5EF4-FFF2-40B4-BE49-F238E27FC236}">
                <a16:creationId xmlns:a16="http://schemas.microsoft.com/office/drawing/2014/main" id="{DD695768-5F8D-4643-48DB-31F0D538AEEB}"/>
              </a:ext>
            </a:extLst>
          </p:cNvPr>
          <p:cNvSpPr>
            <a:spLocks noGrp="1" noChangeArrowheads="1"/>
          </p:cNvSpPr>
          <p:nvPr>
            <p:ph type="sldNum" sz="quarter" idx="12"/>
          </p:nvPr>
        </p:nvSpPr>
        <p:spPr>
          <a:xfrm>
            <a:off x="6553200" y="62452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C9E7A4A6-84F6-45BC-A46A-510286C2B54E}" type="slidenum">
              <a:rPr lang="en-US" altLang="en-US" sz="1400">
                <a:solidFill>
                  <a:srgbClr val="000000"/>
                </a:solidFill>
              </a:rPr>
              <a:pPr>
                <a:spcBef>
                  <a:spcPct val="0"/>
                </a:spcBef>
                <a:buFontTx/>
                <a:buNone/>
              </a:pPr>
              <a:t>9</a:t>
            </a:fld>
            <a:endParaRPr lang="en-US" altLang="en-US" sz="1400">
              <a:solidFill>
                <a:srgbClr val="000000"/>
              </a:solidFill>
            </a:endParaRPr>
          </a:p>
        </p:txBody>
      </p:sp>
    </p:spTree>
  </p:cSld>
  <p:clrMapOvr>
    <a:masterClrMapping/>
  </p:clrMapOvr>
</p:sld>
</file>

<file path=ppt/theme/theme1.xml><?xml version="1.0" encoding="utf-8"?>
<a:theme xmlns:a="http://schemas.openxmlformats.org/drawingml/2006/main" name="sablona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4309</Words>
  <Application>Microsoft Office PowerPoint</Application>
  <PresentationFormat>Demonstracija ekrane (4:3)</PresentationFormat>
  <Paragraphs>495</Paragraphs>
  <Slides>29</Slides>
  <Notes>18</Notes>
  <HiddenSlides>0</HiddenSlides>
  <MMClips>0</MMClips>
  <ScaleCrop>false</ScaleCrop>
  <HeadingPairs>
    <vt:vector size="6" baseType="variant">
      <vt:variant>
        <vt:lpstr>Naudojami šriftai</vt:lpstr>
      </vt:variant>
      <vt:variant>
        <vt:i4>5</vt:i4>
      </vt:variant>
      <vt:variant>
        <vt:lpstr>Tema</vt:lpstr>
      </vt:variant>
      <vt:variant>
        <vt:i4>1</vt:i4>
      </vt:variant>
      <vt:variant>
        <vt:lpstr>Skaidrių pavadinimai</vt:lpstr>
      </vt:variant>
      <vt:variant>
        <vt:i4>29</vt:i4>
      </vt:variant>
    </vt:vector>
  </HeadingPairs>
  <TitlesOfParts>
    <vt:vector size="35" baseType="lpstr">
      <vt:lpstr>Arial</vt:lpstr>
      <vt:lpstr>Arial,Sans-Serif</vt:lpstr>
      <vt:lpstr>Calibri</vt:lpstr>
      <vt:lpstr>Wingdings</vt:lpstr>
      <vt:lpstr>Wingdings,Sans-Serif</vt:lpstr>
      <vt:lpstr>sablonas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lpstr>„PowerPoint“ pateiktis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Antanas Karbauskas</dc:creator>
  <cp:lastModifiedBy>Rolana Miknevičienė</cp:lastModifiedBy>
  <cp:revision>1</cp:revision>
  <cp:lastPrinted>2015-09-29T07:53:23Z</cp:lastPrinted>
  <dcterms:created xsi:type="dcterms:W3CDTF">2006-08-16T00:00:00Z</dcterms:created>
  <dcterms:modified xsi:type="dcterms:W3CDTF">2022-12-20T07:31:16Z</dcterms:modified>
</cp:coreProperties>
</file>