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notesSlides/notesSlide8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notesMasterIdLst>
    <p:notesMasterId r:id="rId19"/>
  </p:notesMasterIdLst>
  <p:handoutMasterIdLst>
    <p:handoutMasterId r:id="rId20"/>
  </p:handoutMasterIdLst>
  <p:sldIdLst>
    <p:sldId id="257" r:id="rId2"/>
    <p:sldId id="302" r:id="rId3"/>
    <p:sldId id="324" r:id="rId4"/>
    <p:sldId id="284" r:id="rId5"/>
    <p:sldId id="278" r:id="rId6"/>
    <p:sldId id="314" r:id="rId7"/>
    <p:sldId id="323" r:id="rId8"/>
    <p:sldId id="320" r:id="rId9"/>
    <p:sldId id="321" r:id="rId10"/>
    <p:sldId id="334" r:id="rId11"/>
    <p:sldId id="322" r:id="rId12"/>
    <p:sldId id="329" r:id="rId13"/>
    <p:sldId id="336" r:id="rId14"/>
    <p:sldId id="331" r:id="rId15"/>
    <p:sldId id="327" r:id="rId16"/>
    <p:sldId id="326" r:id="rId17"/>
    <p:sldId id="303" r:id="rId18"/>
  </p:sldIdLst>
  <p:sldSz cx="9144000" cy="6858000" type="screen4x3"/>
  <p:notesSz cx="6810375" cy="9942513"/>
  <p:defaultTextStyle>
    <a:defPPr>
      <a:defRPr lang="lt-L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32" userDrawn="1">
          <p15:clr>
            <a:srgbClr val="A4A3A4"/>
          </p15:clr>
        </p15:guide>
        <p15:guide id="2" pos="2145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9C93B"/>
    <a:srgbClr val="0BAFC5"/>
    <a:srgbClr val="C569A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Vidutinis stilius 2 – paryškinima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Vidutinis stilius 2 – paryškinima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24" autoAdjust="0"/>
    <p:restoredTop sz="84005" autoAdjust="0"/>
  </p:normalViewPr>
  <p:slideViewPr>
    <p:cSldViewPr>
      <p:cViewPr varScale="1">
        <p:scale>
          <a:sx n="98" d="100"/>
          <a:sy n="98" d="100"/>
        </p:scale>
        <p:origin x="2040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63" d="100"/>
          <a:sy n="63" d="100"/>
        </p:scale>
        <p:origin x="-3402" y="-132"/>
      </p:cViewPr>
      <p:guideLst>
        <p:guide orient="horz" pos="3132"/>
        <p:guide pos="2145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37"/>
    </mc:Choice>
    <mc:Fallback>
      <c:style val="37"/>
    </mc:Fallback>
  </mc:AlternateContent>
  <c:chart>
    <c:autoTitleDeleted val="1"/>
    <c:view3D>
      <c:rotX val="15"/>
      <c:rotY val="20"/>
      <c:rAngAx val="1"/>
    </c:view3D>
    <c:floor>
      <c:thickness val="0"/>
      <c:spPr>
        <a:solidFill>
          <a:srgbClr val="5BD078">
            <a:lumMod val="40000"/>
            <a:lumOff val="60000"/>
          </a:srgbClr>
        </a:solidFill>
      </c:spPr>
    </c:floor>
    <c:sideWall>
      <c:thickness val="0"/>
      <c:spPr>
        <a:solidFill>
          <a:schemeClr val="accent3">
            <a:lumMod val="40000"/>
            <a:lumOff val="60000"/>
          </a:schemeClr>
        </a:solidFill>
      </c:spPr>
    </c:sideWall>
    <c:backWall>
      <c:thickness val="0"/>
      <c:spPr>
        <a:solidFill>
          <a:schemeClr val="accent3">
            <a:lumMod val="40000"/>
            <a:lumOff val="60000"/>
          </a:schemeClr>
        </a:solidFill>
      </c:spPr>
    </c:backWall>
    <c:plotArea>
      <c:layout>
        <c:manualLayout>
          <c:layoutTarget val="inner"/>
          <c:xMode val="edge"/>
          <c:yMode val="edge"/>
          <c:x val="0.50612744417286959"/>
          <c:y val="0.12381018122169433"/>
          <c:w val="0.46298594137688415"/>
          <c:h val="0.79196470000065344"/>
        </c:manualLayout>
      </c:layout>
      <c:bar3DChart>
        <c:barDir val="bar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LKT nariai</c:v>
                </c:pt>
              </c:strCache>
            </c:strRef>
          </c:tx>
          <c:invertIfNegative val="0"/>
          <c:dLbls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2000" b="1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lt-LT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Sheet1!$A$2:$A$6</c:f>
              <c:strCache>
                <c:ptCount val="5"/>
                <c:pt idx="0">
                  <c:v>Konsultavimo įstaigos</c:v>
                </c:pt>
                <c:pt idx="1">
                  <c:v>Mokslo įstaigos</c:v>
                </c:pt>
                <c:pt idx="2">
                  <c:v>Kaimo bendruomenės</c:v>
                </c:pt>
                <c:pt idx="3">
                  <c:v>Regioniniu lygiu veikiantys subjektai</c:v>
                </c:pt>
                <c:pt idx="4">
                  <c:v>Nacionaliniu lygiu veikiantys subjektai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2</c:v>
                </c:pt>
                <c:pt idx="1">
                  <c:v>20</c:v>
                </c:pt>
                <c:pt idx="2">
                  <c:v>207</c:v>
                </c:pt>
                <c:pt idx="3">
                  <c:v>60</c:v>
                </c:pt>
                <c:pt idx="4">
                  <c:v>41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95"/>
        <c:gapDepth val="95"/>
        <c:shape val="box"/>
        <c:axId val="169694864"/>
        <c:axId val="169695256"/>
        <c:axId val="0"/>
      </c:bar3DChart>
      <c:catAx>
        <c:axId val="169694864"/>
        <c:scaling>
          <c:orientation val="minMax"/>
        </c:scaling>
        <c:delete val="0"/>
        <c:axPos val="l"/>
        <c:majorGridlines/>
        <c:numFmt formatCode="General" sourceLinked="0"/>
        <c:majorTickMark val="none"/>
        <c:minorTickMark val="none"/>
        <c:tickLblPos val="nextTo"/>
        <c:txPr>
          <a:bodyPr/>
          <a:lstStyle/>
          <a:p>
            <a:pPr>
              <a:defRPr sz="1800" b="1"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lt-LT"/>
          </a:p>
        </c:txPr>
        <c:crossAx val="169695256"/>
        <c:crosses val="autoZero"/>
        <c:auto val="1"/>
        <c:lblAlgn val="ctr"/>
        <c:lblOffset val="100"/>
        <c:noMultiLvlLbl val="0"/>
      </c:catAx>
      <c:valAx>
        <c:axId val="169695256"/>
        <c:scaling>
          <c:orientation val="minMax"/>
        </c:scaling>
        <c:delete val="0"/>
        <c:axPos val="b"/>
        <c:minorGridlines/>
        <c:numFmt formatCode="General" sourceLinked="1"/>
        <c:majorTickMark val="out"/>
        <c:minorTickMark val="none"/>
        <c:tickLblPos val="nextTo"/>
        <c:crossAx val="169694864"/>
        <c:crosses val="autoZero"/>
        <c:crossBetween val="between"/>
      </c:valAx>
    </c:plotArea>
    <c:legend>
      <c:legendPos val="t"/>
      <c:layout/>
      <c:overlay val="0"/>
      <c:txPr>
        <a:bodyPr/>
        <a:lstStyle/>
        <a:p>
          <a:pPr>
            <a:defRPr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lt-LT"/>
        </a:p>
      </c:txPr>
    </c:legend>
    <c:plotVisOnly val="1"/>
    <c:dispBlanksAs val="gap"/>
    <c:showDLblsOverMax val="0"/>
  </c:chart>
  <c:spPr>
    <a:ln>
      <a:solidFill>
        <a:schemeClr val="accent2">
          <a:lumMod val="75000"/>
        </a:schemeClr>
      </a:solidFill>
    </a:ln>
    <a:scene3d>
      <a:camera prst="orthographicFront"/>
      <a:lightRig rig="threePt" dir="t"/>
    </a:scene3d>
    <a:sp3d>
      <a:bevelT w="69850" h="69850"/>
    </a:sp3d>
  </c:spPr>
  <c:txPr>
    <a:bodyPr/>
    <a:lstStyle/>
    <a:p>
      <a:pPr>
        <a:defRPr sz="1800"/>
      </a:pPr>
      <a:endParaRPr lang="lt-LT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lt-L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9.5775625003191561E-2"/>
          <c:y val="3.3838707003729852E-2"/>
          <c:w val="0.88723923802511384"/>
          <c:h val="0.66606901505732863"/>
        </c:manualLayout>
      </c:layout>
      <c:barChart>
        <c:barDir val="col"/>
        <c:grouping val="stacked"/>
        <c:varyColors val="0"/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69696040"/>
        <c:axId val="169359936"/>
      </c:barChart>
      <c:catAx>
        <c:axId val="169696040"/>
        <c:scaling>
          <c:orientation val="minMax"/>
        </c:scaling>
        <c:delete val="0"/>
        <c:axPos val="b"/>
        <c:majorTickMark val="out"/>
        <c:minorTickMark val="none"/>
        <c:tickLblPos val="nextTo"/>
        <c:crossAx val="169359936"/>
        <c:crosses val="autoZero"/>
        <c:auto val="1"/>
        <c:lblAlgn val="ctr"/>
        <c:lblOffset val="100"/>
        <c:noMultiLvlLbl val="0"/>
      </c:catAx>
      <c:valAx>
        <c:axId val="169359936"/>
        <c:scaling>
          <c:orientation val="minMax"/>
          <c:max val="7250"/>
          <c:min val="5700"/>
        </c:scaling>
        <c:delete val="0"/>
        <c:axPos val="l"/>
        <c:majorGridlines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500" baseline="0"/>
            </a:pPr>
            <a:endParaRPr lang="lt-LT"/>
          </a:p>
        </c:txPr>
        <c:crossAx val="169696040"/>
        <c:crosses val="autoZero"/>
        <c:crossBetween val="between"/>
        <c:majorUnit val="100"/>
      </c:valAx>
    </c:plotArea>
    <c:legend>
      <c:legendPos val="b"/>
      <c:layout>
        <c:manualLayout>
          <c:xMode val="edge"/>
          <c:yMode val="edge"/>
          <c:x val="3.4237026917733851E-2"/>
          <c:y val="0.82558430722475451"/>
          <c:w val="0.93615813466478104"/>
          <c:h val="0.16038060505594687"/>
        </c:manualLayout>
      </c:layout>
      <c:overlay val="0"/>
      <c:spPr>
        <a:ln>
          <a:solidFill>
            <a:schemeClr val="accent6">
              <a:lumMod val="40000"/>
              <a:lumOff val="60000"/>
            </a:schemeClr>
          </a:solidFill>
        </a:ln>
      </c:spPr>
      <c:txPr>
        <a:bodyPr/>
        <a:lstStyle/>
        <a:p>
          <a:pPr>
            <a:defRPr sz="1400" baseline="0"/>
          </a:pPr>
          <a:endParaRPr lang="lt-LT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lt-LT"/>
    </a:p>
  </c:txPr>
  <c:externalData r:id="rId1">
    <c:autoUpdate val="0"/>
  </c:externalData>
  <c:userShapes r:id="rId2"/>
</c:chartSpace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image" Target="../media/image13.jpeg"/><Relationship Id="rId4" Type="http://schemas.openxmlformats.org/officeDocument/2006/relationships/image" Target="../media/image16.jpe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image" Target="../media/image20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8B0FB43-791F-45D0-8F98-AF4A4B1006E8}" type="doc">
      <dgm:prSet loTypeId="urn:microsoft.com/office/officeart/2005/8/layout/cycle3" loCatId="cycle" qsTypeId="urn:microsoft.com/office/officeart/2005/8/quickstyle/3d3" qsCatId="3D" csTypeId="urn:microsoft.com/office/officeart/2005/8/colors/colorful1#1" csCatId="colorful" phldr="1"/>
      <dgm:spPr/>
      <dgm:t>
        <a:bodyPr/>
        <a:lstStyle/>
        <a:p>
          <a:endParaRPr lang="lt-LT"/>
        </a:p>
      </dgm:t>
    </dgm:pt>
    <dgm:pt modelId="{64F24833-F380-4806-9790-6DB9BC594E85}">
      <dgm:prSet phldrT="[Tekstas]"/>
      <dgm:spPr/>
      <dgm:t>
        <a:bodyPr/>
        <a:lstStyle/>
        <a:p>
          <a:r>
            <a:rPr lang="lt-LT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Pagerinti KPP įgyvendinimo kokybę</a:t>
          </a:r>
          <a:endParaRPr lang="lt-LT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8F965F6-BF2A-4BAE-B876-6B74EBF050A3}" type="parTrans" cxnId="{82E6C891-4887-4B0F-8056-BE7E674A0923}">
      <dgm:prSet/>
      <dgm:spPr/>
      <dgm:t>
        <a:bodyPr/>
        <a:lstStyle/>
        <a:p>
          <a:endParaRPr lang="lt-LT"/>
        </a:p>
      </dgm:t>
    </dgm:pt>
    <dgm:pt modelId="{C86AD635-91E1-434F-9C8A-7035360851F9}" type="sibTrans" cxnId="{82E6C891-4887-4B0F-8056-BE7E674A0923}">
      <dgm:prSet/>
      <dgm:spPr/>
      <dgm:t>
        <a:bodyPr/>
        <a:lstStyle/>
        <a:p>
          <a:endParaRPr lang="lt-LT"/>
        </a:p>
      </dgm:t>
    </dgm:pt>
    <dgm:pt modelId="{9812CC47-0C44-4108-94C1-387C0DA9AE5D}">
      <dgm:prSet phldrT="[Tekstas]" custT="1"/>
      <dgm:spPr>
        <a:solidFill>
          <a:srgbClr val="92D050"/>
        </a:solidFill>
      </dgm:spPr>
      <dgm:t>
        <a:bodyPr/>
        <a:lstStyle/>
        <a:p>
          <a:r>
            <a:rPr lang="lt-LT" sz="2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Skatinti aktyvesnį dalyvavimą kaimo plėtros procesuose</a:t>
          </a:r>
          <a:endParaRPr lang="lt-LT" sz="22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7BCE19D-96B7-40B1-B237-447BDB3ABDCF}" type="parTrans" cxnId="{4B07504C-056C-4C0B-90FD-26CD4EF9F9FC}">
      <dgm:prSet/>
      <dgm:spPr/>
      <dgm:t>
        <a:bodyPr/>
        <a:lstStyle/>
        <a:p>
          <a:endParaRPr lang="lt-LT"/>
        </a:p>
      </dgm:t>
    </dgm:pt>
    <dgm:pt modelId="{4361B2B4-8197-4A30-9E7C-61014FD1E4F1}" type="sibTrans" cxnId="{4B07504C-056C-4C0B-90FD-26CD4EF9F9FC}">
      <dgm:prSet/>
      <dgm:spPr/>
      <dgm:t>
        <a:bodyPr/>
        <a:lstStyle/>
        <a:p>
          <a:endParaRPr lang="lt-LT"/>
        </a:p>
      </dgm:t>
    </dgm:pt>
    <dgm:pt modelId="{74905515-08DB-49E8-B40B-D79884D33B90}">
      <dgm:prSet phldrT="[Tekstas]" custT="1"/>
      <dgm:spPr>
        <a:solidFill>
          <a:srgbClr val="92D050"/>
        </a:solidFill>
      </dgm:spPr>
      <dgm:t>
        <a:bodyPr/>
        <a:lstStyle/>
        <a:p>
          <a:r>
            <a:rPr lang="lt-LT" sz="2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Didinti KPP žinomumą</a:t>
          </a:r>
          <a:endParaRPr lang="lt-LT" sz="22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77B4D1E-01BD-40EC-BC03-F7CC39ACC89B}" type="parTrans" cxnId="{CC3D173C-0579-4BEF-BF29-A1566D2076C9}">
      <dgm:prSet/>
      <dgm:spPr/>
      <dgm:t>
        <a:bodyPr/>
        <a:lstStyle/>
        <a:p>
          <a:endParaRPr lang="lt-LT"/>
        </a:p>
      </dgm:t>
    </dgm:pt>
    <dgm:pt modelId="{EBABC7A9-2533-4E4A-B12D-10687C0E3E74}" type="sibTrans" cxnId="{CC3D173C-0579-4BEF-BF29-A1566D2076C9}">
      <dgm:prSet/>
      <dgm:spPr/>
      <dgm:t>
        <a:bodyPr/>
        <a:lstStyle/>
        <a:p>
          <a:endParaRPr lang="lt-LT"/>
        </a:p>
      </dgm:t>
    </dgm:pt>
    <dgm:pt modelId="{880A5A16-EFC3-464F-AD65-FAE83523F8AA}">
      <dgm:prSet phldrT="[Tekstas]" custT="1"/>
      <dgm:spPr>
        <a:solidFill>
          <a:srgbClr val="92D050"/>
        </a:solidFill>
      </dgm:spPr>
      <dgm:t>
        <a:bodyPr/>
        <a:lstStyle/>
        <a:p>
          <a:r>
            <a:rPr lang="lt-LT" sz="2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Skatinti inovacijas</a:t>
          </a:r>
          <a:endParaRPr lang="lt-LT" sz="2200" b="1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3D08BE-FB63-4D0B-B5D6-539682B72A84}" type="parTrans" cxnId="{A28D32B7-9DDC-47A1-874D-21D02DD92F2D}">
      <dgm:prSet/>
      <dgm:spPr/>
      <dgm:t>
        <a:bodyPr/>
        <a:lstStyle/>
        <a:p>
          <a:endParaRPr lang="lt-LT"/>
        </a:p>
      </dgm:t>
    </dgm:pt>
    <dgm:pt modelId="{FF332C37-633E-4F06-8FD4-42E9B3462D68}" type="sibTrans" cxnId="{A28D32B7-9DDC-47A1-874D-21D02DD92F2D}">
      <dgm:prSet/>
      <dgm:spPr/>
      <dgm:t>
        <a:bodyPr/>
        <a:lstStyle/>
        <a:p>
          <a:endParaRPr lang="lt-LT"/>
        </a:p>
      </dgm:t>
    </dgm:pt>
    <dgm:pt modelId="{31C37163-6643-45A1-9002-118C9F632B3E}">
      <dgm:prSet phldrT="[Tekstas]" custT="1"/>
      <dgm:spPr>
        <a:solidFill>
          <a:srgbClr val="92D050"/>
        </a:solidFill>
      </dgm:spPr>
      <dgm:t>
        <a:bodyPr/>
        <a:lstStyle/>
        <a:p>
          <a:r>
            <a:rPr lang="lt-LT" sz="2200" b="1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Įgyvendinti ES BJRS politinę </a:t>
          </a:r>
          <a:r>
            <a:rPr lang="lt-LT" sz="2200" b="1" noProof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sritį ,,Bioekonomika</a:t>
          </a:r>
          <a:r>
            <a:rPr lang="lt-LT" sz="2500" b="1" noProof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 </a:t>
          </a:r>
          <a:endParaRPr lang="lt-LT" sz="2500" b="1" noProof="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BB631F4-9BD8-4914-B9C3-52115D1E041B}" type="parTrans" cxnId="{F3A9226D-9B46-42C7-A79B-DA31DDA865F3}">
      <dgm:prSet/>
      <dgm:spPr/>
      <dgm:t>
        <a:bodyPr/>
        <a:lstStyle/>
        <a:p>
          <a:endParaRPr lang="lt-LT"/>
        </a:p>
      </dgm:t>
    </dgm:pt>
    <dgm:pt modelId="{FD563AF6-55CD-4EBD-8BEF-D4541479FF40}" type="sibTrans" cxnId="{F3A9226D-9B46-42C7-A79B-DA31DDA865F3}">
      <dgm:prSet/>
      <dgm:spPr/>
      <dgm:t>
        <a:bodyPr/>
        <a:lstStyle/>
        <a:p>
          <a:endParaRPr lang="lt-LT"/>
        </a:p>
      </dgm:t>
    </dgm:pt>
    <dgm:pt modelId="{2B960403-40D5-445E-9F37-EF11FF1ABB98}" type="pres">
      <dgm:prSet presAssocID="{58B0FB43-791F-45D0-8F98-AF4A4B1006E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78C57B51-A484-4B2B-B2CA-7902DABC75D8}" type="pres">
      <dgm:prSet presAssocID="{58B0FB43-791F-45D0-8F98-AF4A4B1006E8}" presName="cycle" presStyleCnt="0"/>
      <dgm:spPr/>
    </dgm:pt>
    <dgm:pt modelId="{CB1BC92E-3980-43F2-B933-DC84A7CFD92E}" type="pres">
      <dgm:prSet presAssocID="{64F24833-F380-4806-9790-6DB9BC594E85}" presName="nodeFirstNode" presStyleLbl="node1" presStyleIdx="0" presStyleCnt="5" custRadScaleRad="101685" custRadScaleInc="-1232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5E62E14E-4CEF-4ACD-9E09-699FCD726A26}" type="pres">
      <dgm:prSet presAssocID="{C86AD635-91E1-434F-9C8A-7035360851F9}" presName="sibTransFirstNode" presStyleLbl="bgShp" presStyleIdx="0" presStyleCnt="1"/>
      <dgm:spPr/>
      <dgm:t>
        <a:bodyPr/>
        <a:lstStyle/>
        <a:p>
          <a:endParaRPr lang="lt-LT"/>
        </a:p>
      </dgm:t>
    </dgm:pt>
    <dgm:pt modelId="{FECCD64D-962B-4219-8B62-BE40D59A68CB}" type="pres">
      <dgm:prSet presAssocID="{9812CC47-0C44-4108-94C1-387C0DA9AE5D}" presName="nodeFollowingNodes" presStyleLbl="node1" presStyleIdx="1" presStyleCnt="5" custScaleX="122354" custRadScaleRad="101946" custRadScaleInc="145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33183D1E-4667-4B1C-8543-69466413695E}" type="pres">
      <dgm:prSet presAssocID="{74905515-08DB-49E8-B40B-D79884D33B90}" presName="nodeFollowingNodes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7CFBE29-C10E-4892-9528-5EC68EF70267}" type="pres">
      <dgm:prSet presAssocID="{880A5A16-EFC3-464F-AD65-FAE83523F8AA}" presName="nodeFollowingNodes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224920B-BE9C-4CF0-9E64-7C831C0A2DF5}" type="pres">
      <dgm:prSet presAssocID="{31C37163-6643-45A1-9002-118C9F632B3E}" presName="nodeFollowingNodes" presStyleLbl="node1" presStyleIdx="4" presStyleCnt="5" custScaleX="127255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C6EA0209-7781-4837-8CD5-093C5E50AB06}" type="presOf" srcId="{74905515-08DB-49E8-B40B-D79884D33B90}" destId="{33183D1E-4667-4B1C-8543-69466413695E}" srcOrd="0" destOrd="0" presId="urn:microsoft.com/office/officeart/2005/8/layout/cycle3"/>
    <dgm:cxn modelId="{AE2B96BD-7010-462F-B563-6DACE2D50751}" type="presOf" srcId="{C86AD635-91E1-434F-9C8A-7035360851F9}" destId="{5E62E14E-4CEF-4ACD-9E09-699FCD726A26}" srcOrd="0" destOrd="0" presId="urn:microsoft.com/office/officeart/2005/8/layout/cycle3"/>
    <dgm:cxn modelId="{CC3D173C-0579-4BEF-BF29-A1566D2076C9}" srcId="{58B0FB43-791F-45D0-8F98-AF4A4B1006E8}" destId="{74905515-08DB-49E8-B40B-D79884D33B90}" srcOrd="2" destOrd="0" parTransId="{F77B4D1E-01BD-40EC-BC03-F7CC39ACC89B}" sibTransId="{EBABC7A9-2533-4E4A-B12D-10687C0E3E74}"/>
    <dgm:cxn modelId="{F9F6EA67-40B6-468E-86BE-E77AC0D286A8}" type="presOf" srcId="{9812CC47-0C44-4108-94C1-387C0DA9AE5D}" destId="{FECCD64D-962B-4219-8B62-BE40D59A68CB}" srcOrd="0" destOrd="0" presId="urn:microsoft.com/office/officeart/2005/8/layout/cycle3"/>
    <dgm:cxn modelId="{2B2F91EA-ACC4-4271-9FBE-5837F43F7CAF}" type="presOf" srcId="{58B0FB43-791F-45D0-8F98-AF4A4B1006E8}" destId="{2B960403-40D5-445E-9F37-EF11FF1ABB98}" srcOrd="0" destOrd="0" presId="urn:microsoft.com/office/officeart/2005/8/layout/cycle3"/>
    <dgm:cxn modelId="{26A944CE-A5FC-420D-BF69-B8281E5A2B1E}" type="presOf" srcId="{31C37163-6643-45A1-9002-118C9F632B3E}" destId="{6224920B-BE9C-4CF0-9E64-7C831C0A2DF5}" srcOrd="0" destOrd="0" presId="urn:microsoft.com/office/officeart/2005/8/layout/cycle3"/>
    <dgm:cxn modelId="{82E6C891-4887-4B0F-8056-BE7E674A0923}" srcId="{58B0FB43-791F-45D0-8F98-AF4A4B1006E8}" destId="{64F24833-F380-4806-9790-6DB9BC594E85}" srcOrd="0" destOrd="0" parTransId="{18F965F6-BF2A-4BAE-B876-6B74EBF050A3}" sibTransId="{C86AD635-91E1-434F-9C8A-7035360851F9}"/>
    <dgm:cxn modelId="{8976A46B-2DA6-42FF-A063-7C3DE2DC346C}" type="presOf" srcId="{880A5A16-EFC3-464F-AD65-FAE83523F8AA}" destId="{17CFBE29-C10E-4892-9528-5EC68EF70267}" srcOrd="0" destOrd="0" presId="urn:microsoft.com/office/officeart/2005/8/layout/cycle3"/>
    <dgm:cxn modelId="{F3A9226D-9B46-42C7-A79B-DA31DDA865F3}" srcId="{58B0FB43-791F-45D0-8F98-AF4A4B1006E8}" destId="{31C37163-6643-45A1-9002-118C9F632B3E}" srcOrd="4" destOrd="0" parTransId="{2BB631F4-9BD8-4914-B9C3-52115D1E041B}" sibTransId="{FD563AF6-55CD-4EBD-8BEF-D4541479FF40}"/>
    <dgm:cxn modelId="{A1286A9D-CB0C-4815-A438-411A29AE7D6E}" type="presOf" srcId="{64F24833-F380-4806-9790-6DB9BC594E85}" destId="{CB1BC92E-3980-43F2-B933-DC84A7CFD92E}" srcOrd="0" destOrd="0" presId="urn:microsoft.com/office/officeart/2005/8/layout/cycle3"/>
    <dgm:cxn modelId="{4B07504C-056C-4C0B-90FD-26CD4EF9F9FC}" srcId="{58B0FB43-791F-45D0-8F98-AF4A4B1006E8}" destId="{9812CC47-0C44-4108-94C1-387C0DA9AE5D}" srcOrd="1" destOrd="0" parTransId="{57BCE19D-96B7-40B1-B237-447BDB3ABDCF}" sibTransId="{4361B2B4-8197-4A30-9E7C-61014FD1E4F1}"/>
    <dgm:cxn modelId="{A28D32B7-9DDC-47A1-874D-21D02DD92F2D}" srcId="{58B0FB43-791F-45D0-8F98-AF4A4B1006E8}" destId="{880A5A16-EFC3-464F-AD65-FAE83523F8AA}" srcOrd="3" destOrd="0" parTransId="{8C3D08BE-FB63-4D0B-B5D6-539682B72A84}" sibTransId="{FF332C37-633E-4F06-8FD4-42E9B3462D68}"/>
    <dgm:cxn modelId="{06463F56-ACC3-406A-9EBC-04B318A16125}" type="presParOf" srcId="{2B960403-40D5-445E-9F37-EF11FF1ABB98}" destId="{78C57B51-A484-4B2B-B2CA-7902DABC75D8}" srcOrd="0" destOrd="0" presId="urn:microsoft.com/office/officeart/2005/8/layout/cycle3"/>
    <dgm:cxn modelId="{BD8E1118-0335-414D-9979-4B68D000B539}" type="presParOf" srcId="{78C57B51-A484-4B2B-B2CA-7902DABC75D8}" destId="{CB1BC92E-3980-43F2-B933-DC84A7CFD92E}" srcOrd="0" destOrd="0" presId="urn:microsoft.com/office/officeart/2005/8/layout/cycle3"/>
    <dgm:cxn modelId="{B6C95D1C-69B9-4552-9A1D-8FCB9C0D35BD}" type="presParOf" srcId="{78C57B51-A484-4B2B-B2CA-7902DABC75D8}" destId="{5E62E14E-4CEF-4ACD-9E09-699FCD726A26}" srcOrd="1" destOrd="0" presId="urn:microsoft.com/office/officeart/2005/8/layout/cycle3"/>
    <dgm:cxn modelId="{300348BD-E4B2-4C9C-83D4-7ACA2806CBBE}" type="presParOf" srcId="{78C57B51-A484-4B2B-B2CA-7902DABC75D8}" destId="{FECCD64D-962B-4219-8B62-BE40D59A68CB}" srcOrd="2" destOrd="0" presId="urn:microsoft.com/office/officeart/2005/8/layout/cycle3"/>
    <dgm:cxn modelId="{7444FAA4-9330-432A-95B4-2D6A7A4440CD}" type="presParOf" srcId="{78C57B51-A484-4B2B-B2CA-7902DABC75D8}" destId="{33183D1E-4667-4B1C-8543-69466413695E}" srcOrd="3" destOrd="0" presId="urn:microsoft.com/office/officeart/2005/8/layout/cycle3"/>
    <dgm:cxn modelId="{040819EA-949E-45B0-8CB4-D0630083E720}" type="presParOf" srcId="{78C57B51-A484-4B2B-B2CA-7902DABC75D8}" destId="{17CFBE29-C10E-4892-9528-5EC68EF70267}" srcOrd="4" destOrd="0" presId="urn:microsoft.com/office/officeart/2005/8/layout/cycle3"/>
    <dgm:cxn modelId="{8FE6CBA3-70C8-4651-8281-5BB2BC30C3C7}" type="presParOf" srcId="{78C57B51-A484-4B2B-B2CA-7902DABC75D8}" destId="{6224920B-BE9C-4CF0-9E64-7C831C0A2DF5}" srcOrd="5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74AEAA-0697-4723-A8F3-1A6D47739A12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DAABC07E-3053-4C58-A119-B50B70B28207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lt-LT" sz="15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Tinklo veiklos koordinavimo grupė </a:t>
          </a:r>
          <a:r>
            <a:rPr lang="lt-LT" sz="15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ir sekretoriatas</a:t>
          </a:r>
        </a:p>
      </dgm:t>
    </dgm:pt>
    <dgm:pt modelId="{B6FEB9E2-2F7F-4EAF-9EEB-53A97BD57052}" type="parTrans" cxnId="{4A4EFBE9-4E72-4506-A0A2-B107548F55BC}">
      <dgm:prSet/>
      <dgm:spPr/>
      <dgm:t>
        <a:bodyPr/>
        <a:lstStyle/>
        <a:p>
          <a:endParaRPr lang="lt-LT"/>
        </a:p>
      </dgm:t>
    </dgm:pt>
    <dgm:pt modelId="{DEE70AB2-5B78-413E-BEF9-82FF0ADC79AB}" type="sibTrans" cxnId="{4A4EFBE9-4E72-4506-A0A2-B107548F55BC}">
      <dgm:prSet/>
      <dgm:spPr/>
      <dgm:t>
        <a:bodyPr/>
        <a:lstStyle/>
        <a:p>
          <a:endParaRPr lang="lt-LT"/>
        </a:p>
      </dgm:t>
    </dgm:pt>
    <dgm:pt modelId="{F5559420-1059-4554-9E2F-EF2BDCE3DF27}">
      <dgm:prSet phldrT="[Text]" custT="1"/>
      <dgm:spPr>
        <a:solidFill>
          <a:srgbClr val="92D050"/>
        </a:solidFill>
      </dgm:spPr>
      <dgm:t>
        <a:bodyPr/>
        <a:lstStyle/>
        <a:p>
          <a:r>
            <a:rPr lang="lt-LT" altLang="lt-LT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Vertinimo darbo grupė</a:t>
          </a:r>
          <a:endParaRPr lang="lt-LT" sz="1500" dirty="0">
            <a:solidFill>
              <a:schemeClr val="tx1"/>
            </a:solidFill>
          </a:endParaRPr>
        </a:p>
      </dgm:t>
    </dgm:pt>
    <dgm:pt modelId="{2980A3E3-FB4A-432B-B6DC-326607EABCB4}" type="parTrans" cxnId="{EB6305FF-14CD-4514-9F7A-51AA6EFD72F7}">
      <dgm:prSet/>
      <dgm:spPr/>
      <dgm:t>
        <a:bodyPr/>
        <a:lstStyle/>
        <a:p>
          <a:endParaRPr lang="lt-LT"/>
        </a:p>
      </dgm:t>
    </dgm:pt>
    <dgm:pt modelId="{85EA68E7-1BAF-49A5-BC99-8C96EE48752B}" type="sibTrans" cxnId="{EB6305FF-14CD-4514-9F7A-51AA6EFD72F7}">
      <dgm:prSet/>
      <dgm:spPr/>
      <dgm:t>
        <a:bodyPr/>
        <a:lstStyle/>
        <a:p>
          <a:endParaRPr lang="lt-LT"/>
        </a:p>
      </dgm:t>
    </dgm:pt>
    <dgm:pt modelId="{8EEE5ED5-B362-4A30-87B2-1D06F8BE3E2C}">
      <dgm:prSet phldrT="[Text]"/>
      <dgm:spPr>
        <a:solidFill>
          <a:srgbClr val="92D050"/>
        </a:solidFill>
      </dgm:spPr>
      <dgm:t>
        <a:bodyPr/>
        <a:lstStyle/>
        <a:p>
          <a:r>
            <a:rPr lang="lt-LT" altLang="lt-LT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LEADER</a:t>
          </a:r>
          <a:r>
            <a:rPr lang="lt-LT" altLang="lt-LT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darbo grupė</a:t>
          </a:r>
          <a:endParaRPr lang="lt-LT" dirty="0">
            <a:solidFill>
              <a:schemeClr val="tx1"/>
            </a:solidFill>
          </a:endParaRPr>
        </a:p>
      </dgm:t>
    </dgm:pt>
    <dgm:pt modelId="{A7813A1F-8BFC-4FE8-AAF0-50C95620733B}" type="parTrans" cxnId="{9C2E3532-BD62-4F2E-BF7F-E89B6A1E048A}">
      <dgm:prSet/>
      <dgm:spPr/>
      <dgm:t>
        <a:bodyPr/>
        <a:lstStyle/>
        <a:p>
          <a:endParaRPr lang="lt-LT"/>
        </a:p>
      </dgm:t>
    </dgm:pt>
    <dgm:pt modelId="{42728693-74A0-4FF9-BC54-8380D67867DA}" type="sibTrans" cxnId="{9C2E3532-BD62-4F2E-BF7F-E89B6A1E048A}">
      <dgm:prSet/>
      <dgm:spPr/>
      <dgm:t>
        <a:bodyPr/>
        <a:lstStyle/>
        <a:p>
          <a:endParaRPr lang="lt-LT"/>
        </a:p>
      </dgm:t>
    </dgm:pt>
    <dgm:pt modelId="{22271578-B333-4D9A-8D21-B5C474D24114}">
      <dgm:prSet phldrT="[Text]"/>
      <dgm:spPr>
        <a:solidFill>
          <a:srgbClr val="92D050"/>
        </a:solidFill>
      </dgm:spPr>
      <dgm:t>
        <a:bodyPr/>
        <a:lstStyle/>
        <a:p>
          <a:r>
            <a:rPr lang="lt-LT" altLang="lt-LT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EIP darbo grupė</a:t>
          </a:r>
          <a:endParaRPr lang="lt-LT" dirty="0">
            <a:solidFill>
              <a:schemeClr val="tx1"/>
            </a:solidFill>
          </a:endParaRPr>
        </a:p>
      </dgm:t>
    </dgm:pt>
    <dgm:pt modelId="{36024AB0-B136-4FCB-AFAC-D72680B3C678}" type="parTrans" cxnId="{DE86B0FE-C2A7-4E2C-961E-FF65DE9C54C0}">
      <dgm:prSet/>
      <dgm:spPr/>
      <dgm:t>
        <a:bodyPr/>
        <a:lstStyle/>
        <a:p>
          <a:endParaRPr lang="lt-LT"/>
        </a:p>
      </dgm:t>
    </dgm:pt>
    <dgm:pt modelId="{6C902321-1D37-4C05-98E6-1EC81392E30E}" type="sibTrans" cxnId="{DE86B0FE-C2A7-4E2C-961E-FF65DE9C54C0}">
      <dgm:prSet/>
      <dgm:spPr/>
      <dgm:t>
        <a:bodyPr/>
        <a:lstStyle/>
        <a:p>
          <a:endParaRPr lang="lt-LT"/>
        </a:p>
      </dgm:t>
    </dgm:pt>
    <dgm:pt modelId="{3694D458-11DB-49DE-872C-A5F2EF816C48}">
      <dgm:prSet phldrT="[Text]" custT="1"/>
      <dgm:spPr>
        <a:solidFill>
          <a:srgbClr val="92D050"/>
        </a:solidFill>
      </dgm:spPr>
      <dgm:t>
        <a:bodyPr/>
        <a:lstStyle/>
        <a:p>
          <a:r>
            <a:rPr lang="lt-LT" altLang="lt-LT" sz="15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Ekologinio ūkininkavimo darbo grupė</a:t>
          </a:r>
          <a:endParaRPr lang="lt-LT" sz="1500" dirty="0">
            <a:solidFill>
              <a:schemeClr val="tx1"/>
            </a:solidFill>
          </a:endParaRPr>
        </a:p>
      </dgm:t>
    </dgm:pt>
    <dgm:pt modelId="{5262DD0A-6CC9-4AFF-949C-2E608421B74C}" type="parTrans" cxnId="{3C21C2A3-69B3-4F1D-A676-69F7A437896E}">
      <dgm:prSet/>
      <dgm:spPr/>
      <dgm:t>
        <a:bodyPr/>
        <a:lstStyle/>
        <a:p>
          <a:endParaRPr lang="lt-LT"/>
        </a:p>
      </dgm:t>
    </dgm:pt>
    <dgm:pt modelId="{EDDF4C00-1C92-435E-B122-D7563801D76D}" type="sibTrans" cxnId="{3C21C2A3-69B3-4F1D-A676-69F7A437896E}">
      <dgm:prSet/>
      <dgm:spPr/>
      <dgm:t>
        <a:bodyPr/>
        <a:lstStyle/>
        <a:p>
          <a:endParaRPr lang="lt-LT"/>
        </a:p>
      </dgm:t>
    </dgm:pt>
    <dgm:pt modelId="{A1DCE43C-B891-4529-95A9-E4E4242EA23A}">
      <dgm:prSet phldrT="[Text]" custT="1"/>
      <dgm:spPr>
        <a:solidFill>
          <a:srgbClr val="92D050"/>
        </a:solidFill>
      </dgm:spPr>
      <dgm:t>
        <a:bodyPr/>
        <a:lstStyle/>
        <a:p>
          <a:r>
            <a:rPr lang="lt-LT" sz="1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Mažiau palankių ūkininkauti vietovių darbo grupė</a:t>
          </a:r>
          <a:endParaRPr lang="lt-LT" sz="140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7F990B-6B9F-430E-B0FC-AAE7BEB3DD42}" type="parTrans" cxnId="{434AE5F5-7928-4AE0-877D-FB34D0DD5D5F}">
      <dgm:prSet/>
      <dgm:spPr/>
      <dgm:t>
        <a:bodyPr/>
        <a:lstStyle/>
        <a:p>
          <a:endParaRPr lang="lt-LT"/>
        </a:p>
      </dgm:t>
    </dgm:pt>
    <dgm:pt modelId="{3146198F-B60B-4A5A-8D51-2A01B74675C4}" type="sibTrans" cxnId="{434AE5F5-7928-4AE0-877D-FB34D0DD5D5F}">
      <dgm:prSet/>
      <dgm:spPr/>
      <dgm:t>
        <a:bodyPr/>
        <a:lstStyle/>
        <a:p>
          <a:endParaRPr lang="lt-LT"/>
        </a:p>
      </dgm:t>
    </dgm:pt>
    <dgm:pt modelId="{9BB26C2D-A3D5-4010-8A41-AE7E67039485}">
      <dgm:prSet phldrT="[Text]" custT="1"/>
      <dgm:spPr>
        <a:solidFill>
          <a:srgbClr val="92D050"/>
        </a:solidFill>
      </dgm:spPr>
      <dgm:t>
        <a:bodyPr/>
        <a:lstStyle/>
        <a:p>
          <a:r>
            <a:rPr lang="lt-LT" sz="145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Miškų ūkio sektoriaus darbo grupė</a:t>
          </a:r>
          <a:endParaRPr lang="lt-LT" sz="1450" b="1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05D299-2E8B-4948-A8E0-7E029F106E69}" type="parTrans" cxnId="{188B2BE9-13F2-4AAD-A0C0-0872B3FF3580}">
      <dgm:prSet/>
      <dgm:spPr/>
      <dgm:t>
        <a:bodyPr/>
        <a:lstStyle/>
        <a:p>
          <a:endParaRPr lang="lt-LT"/>
        </a:p>
      </dgm:t>
    </dgm:pt>
    <dgm:pt modelId="{6C7F4805-5CAA-4A3D-A91B-9A5B6A63DA36}" type="sibTrans" cxnId="{188B2BE9-13F2-4AAD-A0C0-0872B3FF3580}">
      <dgm:prSet/>
      <dgm:spPr/>
      <dgm:t>
        <a:bodyPr/>
        <a:lstStyle/>
        <a:p>
          <a:endParaRPr lang="lt-LT"/>
        </a:p>
      </dgm:t>
    </dgm:pt>
    <dgm:pt modelId="{5F2D4E2D-384A-41E3-B30A-5BB221C48552}" type="pres">
      <dgm:prSet presAssocID="{5B74AEAA-0697-4723-A8F3-1A6D47739A1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F5C50248-3839-45BA-B0EC-98B604E5F0DF}" type="pres">
      <dgm:prSet presAssocID="{DAABC07E-3053-4C58-A119-B50B70B28207}" presName="centerShape" presStyleLbl="node0" presStyleIdx="0" presStyleCnt="1" custScaleX="110380" custScaleY="96248"/>
      <dgm:spPr/>
      <dgm:t>
        <a:bodyPr/>
        <a:lstStyle/>
        <a:p>
          <a:endParaRPr lang="lt-LT"/>
        </a:p>
      </dgm:t>
    </dgm:pt>
    <dgm:pt modelId="{6A6C3B98-AEA2-450D-B1A1-079E109FE930}" type="pres">
      <dgm:prSet presAssocID="{F5559420-1059-4554-9E2F-EF2BDCE3DF27}" presName="node" presStyleLbl="node1" presStyleIdx="0" presStyleCnt="6" custScaleX="116006" custScaleY="10021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76FB1BE-50CB-40EA-8CA0-44169069EE35}" type="pres">
      <dgm:prSet presAssocID="{F5559420-1059-4554-9E2F-EF2BDCE3DF27}" presName="dummy" presStyleCnt="0"/>
      <dgm:spPr/>
    </dgm:pt>
    <dgm:pt modelId="{BEE31A80-BCA5-4AAC-8019-BF7051A413BD}" type="pres">
      <dgm:prSet presAssocID="{85EA68E7-1BAF-49A5-BC99-8C96EE48752B}" presName="sibTrans" presStyleLbl="sibTrans2D1" presStyleIdx="0" presStyleCnt="6"/>
      <dgm:spPr/>
      <dgm:t>
        <a:bodyPr/>
        <a:lstStyle/>
        <a:p>
          <a:endParaRPr lang="lt-LT"/>
        </a:p>
      </dgm:t>
    </dgm:pt>
    <dgm:pt modelId="{303C3D13-A179-48DB-AE60-30A872EDA610}" type="pres">
      <dgm:prSet presAssocID="{8EEE5ED5-B362-4A30-87B2-1D06F8BE3E2C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ACA19DAB-DEBA-4668-9AFF-1379E80ADD99}" type="pres">
      <dgm:prSet presAssocID="{8EEE5ED5-B362-4A30-87B2-1D06F8BE3E2C}" presName="dummy" presStyleCnt="0"/>
      <dgm:spPr/>
    </dgm:pt>
    <dgm:pt modelId="{68BD09B7-19A8-4FF1-B466-986B49559FBE}" type="pres">
      <dgm:prSet presAssocID="{42728693-74A0-4FF9-BC54-8380D67867DA}" presName="sibTrans" presStyleLbl="sibTrans2D1" presStyleIdx="1" presStyleCnt="6"/>
      <dgm:spPr/>
      <dgm:t>
        <a:bodyPr/>
        <a:lstStyle/>
        <a:p>
          <a:endParaRPr lang="lt-LT"/>
        </a:p>
      </dgm:t>
    </dgm:pt>
    <dgm:pt modelId="{3D876B81-557C-40AC-B883-19D6D4B1CF1E}" type="pres">
      <dgm:prSet presAssocID="{22271578-B333-4D9A-8D21-B5C474D24114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16FB8D3E-B1C0-4506-8C50-3A854CD6D4D0}" type="pres">
      <dgm:prSet presAssocID="{22271578-B333-4D9A-8D21-B5C474D24114}" presName="dummy" presStyleCnt="0"/>
      <dgm:spPr/>
    </dgm:pt>
    <dgm:pt modelId="{399D74A9-DE05-442E-A14B-9385A0D7F559}" type="pres">
      <dgm:prSet presAssocID="{6C902321-1D37-4C05-98E6-1EC81392E30E}" presName="sibTrans" presStyleLbl="sibTrans2D1" presStyleIdx="2" presStyleCnt="6"/>
      <dgm:spPr/>
      <dgm:t>
        <a:bodyPr/>
        <a:lstStyle/>
        <a:p>
          <a:endParaRPr lang="lt-LT"/>
        </a:p>
      </dgm:t>
    </dgm:pt>
    <dgm:pt modelId="{D694C72D-F33F-443B-B064-209F4B8F6E5D}" type="pres">
      <dgm:prSet presAssocID="{3694D458-11DB-49DE-872C-A5F2EF816C48}" presName="node" presStyleLbl="node1" presStyleIdx="3" presStyleCnt="6" custScaleX="142865" custScaleY="12502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A79B9D9-8521-47C8-92C9-45717283BCDE}" type="pres">
      <dgm:prSet presAssocID="{3694D458-11DB-49DE-872C-A5F2EF816C48}" presName="dummy" presStyleCnt="0"/>
      <dgm:spPr/>
    </dgm:pt>
    <dgm:pt modelId="{15C4FD0F-DE16-473B-8B63-6A5D15524194}" type="pres">
      <dgm:prSet presAssocID="{EDDF4C00-1C92-435E-B122-D7563801D76D}" presName="sibTrans" presStyleLbl="sibTrans2D1" presStyleIdx="3" presStyleCnt="6"/>
      <dgm:spPr/>
      <dgm:t>
        <a:bodyPr/>
        <a:lstStyle/>
        <a:p>
          <a:endParaRPr lang="lt-LT"/>
        </a:p>
      </dgm:t>
    </dgm:pt>
    <dgm:pt modelId="{6F3D1467-5AE6-4F3E-BE5B-23F1CC5DE7EB}" type="pres">
      <dgm:prSet presAssocID="{9BB26C2D-A3D5-4010-8A41-AE7E67039485}" presName="node" presStyleLbl="node1" presStyleIdx="4" presStyleCnt="6" custScaleX="11559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F04A2C2-00E7-42B5-B933-10D8711FBA19}" type="pres">
      <dgm:prSet presAssocID="{9BB26C2D-A3D5-4010-8A41-AE7E67039485}" presName="dummy" presStyleCnt="0"/>
      <dgm:spPr/>
    </dgm:pt>
    <dgm:pt modelId="{A59C91BC-0353-4F52-A067-9E5145DB6F47}" type="pres">
      <dgm:prSet presAssocID="{6C7F4805-5CAA-4A3D-A91B-9A5B6A63DA36}" presName="sibTrans" presStyleLbl="sibTrans2D1" presStyleIdx="4" presStyleCnt="6"/>
      <dgm:spPr/>
      <dgm:t>
        <a:bodyPr/>
        <a:lstStyle/>
        <a:p>
          <a:endParaRPr lang="lt-LT"/>
        </a:p>
      </dgm:t>
    </dgm:pt>
    <dgm:pt modelId="{30E17A66-C7B9-4A7C-8033-DECB8C22682A}" type="pres">
      <dgm:prSet presAssocID="{A1DCE43C-B891-4529-95A9-E4E4242EA23A}" presName="node" presStyleLbl="node1" presStyleIdx="5" presStyleCnt="6" custScaleX="123390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C23CCB23-4A6A-400D-A4C3-A08AD70C6324}" type="pres">
      <dgm:prSet presAssocID="{A1DCE43C-B891-4529-95A9-E4E4242EA23A}" presName="dummy" presStyleCnt="0"/>
      <dgm:spPr/>
    </dgm:pt>
    <dgm:pt modelId="{BF25B988-9ACA-4AF7-9C3B-C613C6410708}" type="pres">
      <dgm:prSet presAssocID="{3146198F-B60B-4A5A-8D51-2A01B74675C4}" presName="sibTrans" presStyleLbl="sibTrans2D1" presStyleIdx="5" presStyleCnt="6"/>
      <dgm:spPr/>
      <dgm:t>
        <a:bodyPr/>
        <a:lstStyle/>
        <a:p>
          <a:endParaRPr lang="lt-LT"/>
        </a:p>
      </dgm:t>
    </dgm:pt>
  </dgm:ptLst>
  <dgm:cxnLst>
    <dgm:cxn modelId="{9448B5E2-2F73-4282-A7BB-25BBB36F2196}" type="presOf" srcId="{6C7F4805-5CAA-4A3D-A91B-9A5B6A63DA36}" destId="{A59C91BC-0353-4F52-A067-9E5145DB6F47}" srcOrd="0" destOrd="0" presId="urn:microsoft.com/office/officeart/2005/8/layout/radial6"/>
    <dgm:cxn modelId="{F3544BFD-336B-49AE-BA94-C1A6168A2694}" type="presOf" srcId="{85EA68E7-1BAF-49A5-BC99-8C96EE48752B}" destId="{BEE31A80-BCA5-4AAC-8019-BF7051A413BD}" srcOrd="0" destOrd="0" presId="urn:microsoft.com/office/officeart/2005/8/layout/radial6"/>
    <dgm:cxn modelId="{EB6305FF-14CD-4514-9F7A-51AA6EFD72F7}" srcId="{DAABC07E-3053-4C58-A119-B50B70B28207}" destId="{F5559420-1059-4554-9E2F-EF2BDCE3DF27}" srcOrd="0" destOrd="0" parTransId="{2980A3E3-FB4A-432B-B6DC-326607EABCB4}" sibTransId="{85EA68E7-1BAF-49A5-BC99-8C96EE48752B}"/>
    <dgm:cxn modelId="{F0522FBD-813A-439E-AC04-91DE9751AD9F}" type="presOf" srcId="{22271578-B333-4D9A-8D21-B5C474D24114}" destId="{3D876B81-557C-40AC-B883-19D6D4B1CF1E}" srcOrd="0" destOrd="0" presId="urn:microsoft.com/office/officeart/2005/8/layout/radial6"/>
    <dgm:cxn modelId="{4A4EFBE9-4E72-4506-A0A2-B107548F55BC}" srcId="{5B74AEAA-0697-4723-A8F3-1A6D47739A12}" destId="{DAABC07E-3053-4C58-A119-B50B70B28207}" srcOrd="0" destOrd="0" parTransId="{B6FEB9E2-2F7F-4EAF-9EEB-53A97BD57052}" sibTransId="{DEE70AB2-5B78-413E-BEF9-82FF0ADC79AB}"/>
    <dgm:cxn modelId="{5A651342-0D08-4991-ABA6-AB3E85D48EC4}" type="presOf" srcId="{EDDF4C00-1C92-435E-B122-D7563801D76D}" destId="{15C4FD0F-DE16-473B-8B63-6A5D15524194}" srcOrd="0" destOrd="0" presId="urn:microsoft.com/office/officeart/2005/8/layout/radial6"/>
    <dgm:cxn modelId="{8FEB91D2-55A9-4A11-B5D0-413ADBE313EE}" type="presOf" srcId="{F5559420-1059-4554-9E2F-EF2BDCE3DF27}" destId="{6A6C3B98-AEA2-450D-B1A1-079E109FE930}" srcOrd="0" destOrd="0" presId="urn:microsoft.com/office/officeart/2005/8/layout/radial6"/>
    <dgm:cxn modelId="{1A59F490-7CE7-44C6-984D-17D42FFCBD50}" type="presOf" srcId="{3146198F-B60B-4A5A-8D51-2A01B74675C4}" destId="{BF25B988-9ACA-4AF7-9C3B-C613C6410708}" srcOrd="0" destOrd="0" presId="urn:microsoft.com/office/officeart/2005/8/layout/radial6"/>
    <dgm:cxn modelId="{A5814CF5-26CB-413B-B768-6FB4AF500840}" type="presOf" srcId="{DAABC07E-3053-4C58-A119-B50B70B28207}" destId="{F5C50248-3839-45BA-B0EC-98B604E5F0DF}" srcOrd="0" destOrd="0" presId="urn:microsoft.com/office/officeart/2005/8/layout/radial6"/>
    <dgm:cxn modelId="{434AE5F5-7928-4AE0-877D-FB34D0DD5D5F}" srcId="{DAABC07E-3053-4C58-A119-B50B70B28207}" destId="{A1DCE43C-B891-4529-95A9-E4E4242EA23A}" srcOrd="5" destOrd="0" parTransId="{587F990B-6B9F-430E-B0FC-AAE7BEB3DD42}" sibTransId="{3146198F-B60B-4A5A-8D51-2A01B74675C4}"/>
    <dgm:cxn modelId="{8E8055AB-33C3-464E-BC8F-F16321FBAB2F}" type="presOf" srcId="{42728693-74A0-4FF9-BC54-8380D67867DA}" destId="{68BD09B7-19A8-4FF1-B466-986B49559FBE}" srcOrd="0" destOrd="0" presId="urn:microsoft.com/office/officeart/2005/8/layout/radial6"/>
    <dgm:cxn modelId="{3C21C2A3-69B3-4F1D-A676-69F7A437896E}" srcId="{DAABC07E-3053-4C58-A119-B50B70B28207}" destId="{3694D458-11DB-49DE-872C-A5F2EF816C48}" srcOrd="3" destOrd="0" parTransId="{5262DD0A-6CC9-4AFF-949C-2E608421B74C}" sibTransId="{EDDF4C00-1C92-435E-B122-D7563801D76D}"/>
    <dgm:cxn modelId="{62A1DF66-2574-4D6E-91C1-0A1368F7ED1F}" type="presOf" srcId="{8EEE5ED5-B362-4A30-87B2-1D06F8BE3E2C}" destId="{303C3D13-A179-48DB-AE60-30A872EDA610}" srcOrd="0" destOrd="0" presId="urn:microsoft.com/office/officeart/2005/8/layout/radial6"/>
    <dgm:cxn modelId="{BCF745AB-4A4F-4C51-99D5-AB52A41EFE51}" type="presOf" srcId="{3694D458-11DB-49DE-872C-A5F2EF816C48}" destId="{D694C72D-F33F-443B-B064-209F4B8F6E5D}" srcOrd="0" destOrd="0" presId="urn:microsoft.com/office/officeart/2005/8/layout/radial6"/>
    <dgm:cxn modelId="{494277A3-F5DB-478F-8376-08D021BE71BF}" type="presOf" srcId="{5B74AEAA-0697-4723-A8F3-1A6D47739A12}" destId="{5F2D4E2D-384A-41E3-B30A-5BB221C48552}" srcOrd="0" destOrd="0" presId="urn:microsoft.com/office/officeart/2005/8/layout/radial6"/>
    <dgm:cxn modelId="{188B2BE9-13F2-4AAD-A0C0-0872B3FF3580}" srcId="{DAABC07E-3053-4C58-A119-B50B70B28207}" destId="{9BB26C2D-A3D5-4010-8A41-AE7E67039485}" srcOrd="4" destOrd="0" parTransId="{A905D299-2E8B-4948-A8E0-7E029F106E69}" sibTransId="{6C7F4805-5CAA-4A3D-A91B-9A5B6A63DA36}"/>
    <dgm:cxn modelId="{A2A0ACDD-57F0-4DDB-97BB-A65048242165}" type="presOf" srcId="{A1DCE43C-B891-4529-95A9-E4E4242EA23A}" destId="{30E17A66-C7B9-4A7C-8033-DECB8C22682A}" srcOrd="0" destOrd="0" presId="urn:microsoft.com/office/officeart/2005/8/layout/radial6"/>
    <dgm:cxn modelId="{DE86B0FE-C2A7-4E2C-961E-FF65DE9C54C0}" srcId="{DAABC07E-3053-4C58-A119-B50B70B28207}" destId="{22271578-B333-4D9A-8D21-B5C474D24114}" srcOrd="2" destOrd="0" parTransId="{36024AB0-B136-4FCB-AFAC-D72680B3C678}" sibTransId="{6C902321-1D37-4C05-98E6-1EC81392E30E}"/>
    <dgm:cxn modelId="{0E25EF08-F604-4A80-ACEC-0AD8A5F96BA1}" type="presOf" srcId="{9BB26C2D-A3D5-4010-8A41-AE7E67039485}" destId="{6F3D1467-5AE6-4F3E-BE5B-23F1CC5DE7EB}" srcOrd="0" destOrd="0" presId="urn:microsoft.com/office/officeart/2005/8/layout/radial6"/>
    <dgm:cxn modelId="{53E63411-AC22-474D-AB10-C43EEACAA038}" type="presOf" srcId="{6C902321-1D37-4C05-98E6-1EC81392E30E}" destId="{399D74A9-DE05-442E-A14B-9385A0D7F559}" srcOrd="0" destOrd="0" presId="urn:microsoft.com/office/officeart/2005/8/layout/radial6"/>
    <dgm:cxn modelId="{9C2E3532-BD62-4F2E-BF7F-E89B6A1E048A}" srcId="{DAABC07E-3053-4C58-A119-B50B70B28207}" destId="{8EEE5ED5-B362-4A30-87B2-1D06F8BE3E2C}" srcOrd="1" destOrd="0" parTransId="{A7813A1F-8BFC-4FE8-AAF0-50C95620733B}" sibTransId="{42728693-74A0-4FF9-BC54-8380D67867DA}"/>
    <dgm:cxn modelId="{F4197CD1-016A-421A-9E69-AC72F16CA6DE}" type="presParOf" srcId="{5F2D4E2D-384A-41E3-B30A-5BB221C48552}" destId="{F5C50248-3839-45BA-B0EC-98B604E5F0DF}" srcOrd="0" destOrd="0" presId="urn:microsoft.com/office/officeart/2005/8/layout/radial6"/>
    <dgm:cxn modelId="{41D213B3-FFEE-42B4-BE7E-FE35923D9E20}" type="presParOf" srcId="{5F2D4E2D-384A-41E3-B30A-5BB221C48552}" destId="{6A6C3B98-AEA2-450D-B1A1-079E109FE930}" srcOrd="1" destOrd="0" presId="urn:microsoft.com/office/officeart/2005/8/layout/radial6"/>
    <dgm:cxn modelId="{87B28B13-45A6-45DB-BD62-BAB1F92C0505}" type="presParOf" srcId="{5F2D4E2D-384A-41E3-B30A-5BB221C48552}" destId="{E76FB1BE-50CB-40EA-8CA0-44169069EE35}" srcOrd="2" destOrd="0" presId="urn:microsoft.com/office/officeart/2005/8/layout/radial6"/>
    <dgm:cxn modelId="{C0673A5A-DF08-49B7-A1DD-80A84D5C4F83}" type="presParOf" srcId="{5F2D4E2D-384A-41E3-B30A-5BB221C48552}" destId="{BEE31A80-BCA5-4AAC-8019-BF7051A413BD}" srcOrd="3" destOrd="0" presId="urn:microsoft.com/office/officeart/2005/8/layout/radial6"/>
    <dgm:cxn modelId="{38A3E8CE-5B41-4586-A4CC-C4296389FE93}" type="presParOf" srcId="{5F2D4E2D-384A-41E3-B30A-5BB221C48552}" destId="{303C3D13-A179-48DB-AE60-30A872EDA610}" srcOrd="4" destOrd="0" presId="urn:microsoft.com/office/officeart/2005/8/layout/radial6"/>
    <dgm:cxn modelId="{30EBECF7-82D8-4B9C-9293-4FFCDB5A3884}" type="presParOf" srcId="{5F2D4E2D-384A-41E3-B30A-5BB221C48552}" destId="{ACA19DAB-DEBA-4668-9AFF-1379E80ADD99}" srcOrd="5" destOrd="0" presId="urn:microsoft.com/office/officeart/2005/8/layout/radial6"/>
    <dgm:cxn modelId="{2EB5D402-A8AC-47DC-86CE-273CC8433FF8}" type="presParOf" srcId="{5F2D4E2D-384A-41E3-B30A-5BB221C48552}" destId="{68BD09B7-19A8-4FF1-B466-986B49559FBE}" srcOrd="6" destOrd="0" presId="urn:microsoft.com/office/officeart/2005/8/layout/radial6"/>
    <dgm:cxn modelId="{1B8127BB-D5DC-4566-A9C1-0034485136C1}" type="presParOf" srcId="{5F2D4E2D-384A-41E3-B30A-5BB221C48552}" destId="{3D876B81-557C-40AC-B883-19D6D4B1CF1E}" srcOrd="7" destOrd="0" presId="urn:microsoft.com/office/officeart/2005/8/layout/radial6"/>
    <dgm:cxn modelId="{48007F38-6DEB-4238-94FA-7E655E435AC7}" type="presParOf" srcId="{5F2D4E2D-384A-41E3-B30A-5BB221C48552}" destId="{16FB8D3E-B1C0-4506-8C50-3A854CD6D4D0}" srcOrd="8" destOrd="0" presId="urn:microsoft.com/office/officeart/2005/8/layout/radial6"/>
    <dgm:cxn modelId="{97E25052-684D-4235-A3D5-CBC6E310AA24}" type="presParOf" srcId="{5F2D4E2D-384A-41E3-B30A-5BB221C48552}" destId="{399D74A9-DE05-442E-A14B-9385A0D7F559}" srcOrd="9" destOrd="0" presId="urn:microsoft.com/office/officeart/2005/8/layout/radial6"/>
    <dgm:cxn modelId="{8D4FB91E-5F3C-4D48-8C64-6FEE19FB2744}" type="presParOf" srcId="{5F2D4E2D-384A-41E3-B30A-5BB221C48552}" destId="{D694C72D-F33F-443B-B064-209F4B8F6E5D}" srcOrd="10" destOrd="0" presId="urn:microsoft.com/office/officeart/2005/8/layout/radial6"/>
    <dgm:cxn modelId="{F6D54E73-B39A-4340-8A3F-759FD9D053AB}" type="presParOf" srcId="{5F2D4E2D-384A-41E3-B30A-5BB221C48552}" destId="{CA79B9D9-8521-47C8-92C9-45717283BCDE}" srcOrd="11" destOrd="0" presId="urn:microsoft.com/office/officeart/2005/8/layout/radial6"/>
    <dgm:cxn modelId="{15A7CFBD-7ABD-4693-9A70-6223D8067419}" type="presParOf" srcId="{5F2D4E2D-384A-41E3-B30A-5BB221C48552}" destId="{15C4FD0F-DE16-473B-8B63-6A5D15524194}" srcOrd="12" destOrd="0" presId="urn:microsoft.com/office/officeart/2005/8/layout/radial6"/>
    <dgm:cxn modelId="{9693E86F-B150-4451-A899-CEE9F38C2327}" type="presParOf" srcId="{5F2D4E2D-384A-41E3-B30A-5BB221C48552}" destId="{6F3D1467-5AE6-4F3E-BE5B-23F1CC5DE7EB}" srcOrd="13" destOrd="0" presId="urn:microsoft.com/office/officeart/2005/8/layout/radial6"/>
    <dgm:cxn modelId="{FA265248-AFF7-4F4D-82CD-53E2E2D4406D}" type="presParOf" srcId="{5F2D4E2D-384A-41E3-B30A-5BB221C48552}" destId="{CF04A2C2-00E7-42B5-B933-10D8711FBA19}" srcOrd="14" destOrd="0" presId="urn:microsoft.com/office/officeart/2005/8/layout/radial6"/>
    <dgm:cxn modelId="{8E3FFE8B-7148-4F4A-AA24-823D1B2E2A5B}" type="presParOf" srcId="{5F2D4E2D-384A-41E3-B30A-5BB221C48552}" destId="{A59C91BC-0353-4F52-A067-9E5145DB6F47}" srcOrd="15" destOrd="0" presId="urn:microsoft.com/office/officeart/2005/8/layout/radial6"/>
    <dgm:cxn modelId="{A9EEEA8F-8DC5-4ECF-8151-301110006584}" type="presParOf" srcId="{5F2D4E2D-384A-41E3-B30A-5BB221C48552}" destId="{30E17A66-C7B9-4A7C-8033-DECB8C22682A}" srcOrd="16" destOrd="0" presId="urn:microsoft.com/office/officeart/2005/8/layout/radial6"/>
    <dgm:cxn modelId="{058AB7C5-027B-4B5F-A5B6-256D5F458AA7}" type="presParOf" srcId="{5F2D4E2D-384A-41E3-B30A-5BB221C48552}" destId="{C23CCB23-4A6A-400D-A4C3-A08AD70C6324}" srcOrd="17" destOrd="0" presId="urn:microsoft.com/office/officeart/2005/8/layout/radial6"/>
    <dgm:cxn modelId="{37E6543E-BDB6-451E-B177-31175319CB12}" type="presParOf" srcId="{5F2D4E2D-384A-41E3-B30A-5BB221C48552}" destId="{BF25B988-9ACA-4AF7-9C3B-C613C6410708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10ED93-9785-442D-B9D8-51F9A4A8A3C9}" type="doc">
      <dgm:prSet loTypeId="urn:microsoft.com/office/officeart/2005/8/layout/vList4#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841F4F9C-4556-4F50-B30B-713ADBC0133F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TYRIMŲ, ANALIZIŲ, TEMINIŲ DISKUSIJŲ APIE KAIMO PLĖTRĄ ORGANIZAVIMAS</a:t>
          </a:r>
        </a:p>
        <a:p>
          <a:pPr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IR JŲ SKLAIDA</a:t>
          </a:r>
          <a:endParaRPr lang="lt-LT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C4650D5A-1C8D-4442-BC41-A67987906B4C}" type="parTrans" cxnId="{7185B825-D64E-4B8C-98EF-EF3EEB84FFD8}">
      <dgm:prSet/>
      <dgm:spPr/>
      <dgm:t>
        <a:bodyPr/>
        <a:lstStyle/>
        <a:p>
          <a:endParaRPr lang="lt-LT"/>
        </a:p>
      </dgm:t>
    </dgm:pt>
    <dgm:pt modelId="{47C357B3-90E4-4938-8058-2D857457444F}" type="sibTrans" cxnId="{7185B825-D64E-4B8C-98EF-EF3EEB84FFD8}">
      <dgm:prSet/>
      <dgm:spPr/>
      <dgm:t>
        <a:bodyPr/>
        <a:lstStyle/>
        <a:p>
          <a:endParaRPr lang="lt-LT"/>
        </a:p>
      </dgm:t>
    </dgm:pt>
    <dgm:pt modelId="{51633236-515F-4E74-934D-B6C4FDF8141B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just"/>
          <a:r>
            <a:rPr lang="lt-L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KEITIMASIS KPP STEBĖSENOS IR VERTINIMO REZULTATAIS IR JŲ SKLAIDA</a:t>
          </a:r>
          <a:endParaRPr lang="lt-LT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B275BCE3-AF3E-41A1-B36E-5D553D958328}" type="parTrans" cxnId="{5D66DA67-27F7-4A45-976A-505E52718433}">
      <dgm:prSet/>
      <dgm:spPr/>
      <dgm:t>
        <a:bodyPr/>
        <a:lstStyle/>
        <a:p>
          <a:endParaRPr lang="lt-LT"/>
        </a:p>
      </dgm:t>
    </dgm:pt>
    <dgm:pt modelId="{8DFC5D24-2AC9-4033-BE96-F31AD989259C}" type="sibTrans" cxnId="{5D66DA67-27F7-4A45-976A-505E52718433}">
      <dgm:prSet/>
      <dgm:spPr/>
      <dgm:t>
        <a:bodyPr/>
        <a:lstStyle/>
        <a:p>
          <a:endParaRPr lang="lt-LT"/>
        </a:p>
      </dgm:t>
    </dgm:pt>
    <dgm:pt modelId="{C4ADC1EF-765A-4836-8A88-4480B93EEDE5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just"/>
          <a:r>
            <a:rPr lang="lt-L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DALYVAVIMAS ĮGYVENDINANT ES </a:t>
          </a:r>
          <a:r>
            <a:rPr lang="lt-LT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BRJS POLITINĘ SRITĮ ,,BIOEKONOMIKA”</a:t>
          </a:r>
          <a:endParaRPr lang="lt-LT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24855CF-8E8D-4473-B02A-844A37597B27}" type="parTrans" cxnId="{2B1A2099-801C-4047-B18B-0973EABF8876}">
      <dgm:prSet/>
      <dgm:spPr/>
      <dgm:t>
        <a:bodyPr/>
        <a:lstStyle/>
        <a:p>
          <a:endParaRPr lang="lt-LT"/>
        </a:p>
      </dgm:t>
    </dgm:pt>
    <dgm:pt modelId="{7C6BD0D7-D5DF-409E-97B8-80F36675AFF9}" type="sibTrans" cxnId="{2B1A2099-801C-4047-B18B-0973EABF8876}">
      <dgm:prSet/>
      <dgm:spPr/>
      <dgm:t>
        <a:bodyPr/>
        <a:lstStyle/>
        <a:p>
          <a:endParaRPr lang="lt-LT"/>
        </a:p>
      </dgm:t>
    </dgm:pt>
    <dgm:pt modelId="{7AEE4BAB-02C6-4038-959A-22C3E49C9326}" type="pres">
      <dgm:prSet presAssocID="{E310ED93-9785-442D-B9D8-51F9A4A8A3C9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F5077BBC-A7F5-4704-9133-F8792F6D7236}" type="pres">
      <dgm:prSet presAssocID="{841F4F9C-4556-4F50-B30B-713ADBC0133F}" presName="comp" presStyleCnt="0"/>
      <dgm:spPr/>
    </dgm:pt>
    <dgm:pt modelId="{E63FEAD4-557B-4C01-A055-0B520C5327FE}" type="pres">
      <dgm:prSet presAssocID="{841F4F9C-4556-4F50-B30B-713ADBC0133F}" presName="box" presStyleLbl="node1" presStyleIdx="0" presStyleCnt="3"/>
      <dgm:spPr/>
      <dgm:t>
        <a:bodyPr/>
        <a:lstStyle/>
        <a:p>
          <a:endParaRPr lang="lt-LT"/>
        </a:p>
      </dgm:t>
    </dgm:pt>
    <dgm:pt modelId="{70FFB4A9-BC3A-4B04-93F2-37950CDB9F65}" type="pres">
      <dgm:prSet presAssocID="{841F4F9C-4556-4F50-B30B-713ADBC0133F}" presName="img" presStyleLbl="fgImgPlace1" presStyleIdx="0" presStyleCnt="3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lt-LT"/>
        </a:p>
      </dgm:t>
    </dgm:pt>
    <dgm:pt modelId="{46319E1F-2A9C-47AC-9DD1-F92AE37ED846}" type="pres">
      <dgm:prSet presAssocID="{841F4F9C-4556-4F50-B30B-713ADBC0133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25657F8A-CED7-4D0E-B382-57A59360A4AA}" type="pres">
      <dgm:prSet presAssocID="{47C357B3-90E4-4938-8058-2D857457444F}" presName="spacer" presStyleCnt="0"/>
      <dgm:spPr/>
    </dgm:pt>
    <dgm:pt modelId="{401E32CF-9507-49C1-A251-29568E209099}" type="pres">
      <dgm:prSet presAssocID="{51633236-515F-4E74-934D-B6C4FDF8141B}" presName="comp" presStyleCnt="0"/>
      <dgm:spPr/>
    </dgm:pt>
    <dgm:pt modelId="{ADB5BA69-3A85-449C-BA82-21DC268F184E}" type="pres">
      <dgm:prSet presAssocID="{51633236-515F-4E74-934D-B6C4FDF8141B}" presName="box" presStyleLbl="node1" presStyleIdx="1" presStyleCnt="3"/>
      <dgm:spPr/>
      <dgm:t>
        <a:bodyPr/>
        <a:lstStyle/>
        <a:p>
          <a:endParaRPr lang="lt-LT"/>
        </a:p>
      </dgm:t>
    </dgm:pt>
    <dgm:pt modelId="{CE0926EE-DD32-461F-AD1B-D66F7A466C4D}" type="pres">
      <dgm:prSet presAssocID="{51633236-515F-4E74-934D-B6C4FDF8141B}" presName="img" presStyleLbl="fgImgPlace1" presStyleIdx="1" presStyleCnt="3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lt-LT"/>
        </a:p>
      </dgm:t>
    </dgm:pt>
    <dgm:pt modelId="{48F84125-4FD9-4222-B6B0-A8CEC527A259}" type="pres">
      <dgm:prSet presAssocID="{51633236-515F-4E74-934D-B6C4FDF8141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8CFE1672-0225-4974-AB08-63CE6FAE3886}" type="pres">
      <dgm:prSet presAssocID="{8DFC5D24-2AC9-4033-BE96-F31AD989259C}" presName="spacer" presStyleCnt="0"/>
      <dgm:spPr/>
    </dgm:pt>
    <dgm:pt modelId="{512D02FD-2111-40CC-A8F2-60F223028B89}" type="pres">
      <dgm:prSet presAssocID="{C4ADC1EF-765A-4836-8A88-4480B93EEDE5}" presName="comp" presStyleCnt="0"/>
      <dgm:spPr/>
    </dgm:pt>
    <dgm:pt modelId="{63B56CB9-9DE2-4653-8FC5-962D0A1BBA21}" type="pres">
      <dgm:prSet presAssocID="{C4ADC1EF-765A-4836-8A88-4480B93EEDE5}" presName="box" presStyleLbl="node1" presStyleIdx="2" presStyleCnt="3"/>
      <dgm:spPr/>
      <dgm:t>
        <a:bodyPr/>
        <a:lstStyle/>
        <a:p>
          <a:endParaRPr lang="lt-LT"/>
        </a:p>
      </dgm:t>
    </dgm:pt>
    <dgm:pt modelId="{28889537-D068-4FDE-BD3B-060803059F42}" type="pres">
      <dgm:prSet presAssocID="{C4ADC1EF-765A-4836-8A88-4480B93EEDE5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</dgm:spPr>
      <dgm:t>
        <a:bodyPr/>
        <a:lstStyle/>
        <a:p>
          <a:endParaRPr lang="lt-LT"/>
        </a:p>
      </dgm:t>
    </dgm:pt>
    <dgm:pt modelId="{0D25F02A-C3EB-4FCB-A205-1DF488ABC290}" type="pres">
      <dgm:prSet presAssocID="{C4ADC1EF-765A-4836-8A88-4480B93EEDE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9128CC6C-8042-4581-A38F-0A96EF8B9B43}" type="presOf" srcId="{C4ADC1EF-765A-4836-8A88-4480B93EEDE5}" destId="{63B56CB9-9DE2-4653-8FC5-962D0A1BBA21}" srcOrd="0" destOrd="0" presId="urn:microsoft.com/office/officeart/2005/8/layout/vList4#1"/>
    <dgm:cxn modelId="{5D66DA67-27F7-4A45-976A-505E52718433}" srcId="{E310ED93-9785-442D-B9D8-51F9A4A8A3C9}" destId="{51633236-515F-4E74-934D-B6C4FDF8141B}" srcOrd="1" destOrd="0" parTransId="{B275BCE3-AF3E-41A1-B36E-5D553D958328}" sibTransId="{8DFC5D24-2AC9-4033-BE96-F31AD989259C}"/>
    <dgm:cxn modelId="{7185B825-D64E-4B8C-98EF-EF3EEB84FFD8}" srcId="{E310ED93-9785-442D-B9D8-51F9A4A8A3C9}" destId="{841F4F9C-4556-4F50-B30B-713ADBC0133F}" srcOrd="0" destOrd="0" parTransId="{C4650D5A-1C8D-4442-BC41-A67987906B4C}" sibTransId="{47C357B3-90E4-4938-8058-2D857457444F}"/>
    <dgm:cxn modelId="{65A62FFA-597E-4802-AE61-0AA9E5F97BDE}" type="presOf" srcId="{C4ADC1EF-765A-4836-8A88-4480B93EEDE5}" destId="{0D25F02A-C3EB-4FCB-A205-1DF488ABC290}" srcOrd="1" destOrd="0" presId="urn:microsoft.com/office/officeart/2005/8/layout/vList4#1"/>
    <dgm:cxn modelId="{6291D59D-B135-47C4-9262-293417156D6C}" type="presOf" srcId="{51633236-515F-4E74-934D-B6C4FDF8141B}" destId="{ADB5BA69-3A85-449C-BA82-21DC268F184E}" srcOrd="0" destOrd="0" presId="urn:microsoft.com/office/officeart/2005/8/layout/vList4#1"/>
    <dgm:cxn modelId="{B01438F6-BACD-4EE3-8D98-8D8C84391072}" type="presOf" srcId="{E310ED93-9785-442D-B9D8-51F9A4A8A3C9}" destId="{7AEE4BAB-02C6-4038-959A-22C3E49C9326}" srcOrd="0" destOrd="0" presId="urn:microsoft.com/office/officeart/2005/8/layout/vList4#1"/>
    <dgm:cxn modelId="{1F23221B-C2B8-48D5-8571-FBB21BF512F3}" type="presOf" srcId="{51633236-515F-4E74-934D-B6C4FDF8141B}" destId="{48F84125-4FD9-4222-B6B0-A8CEC527A259}" srcOrd="1" destOrd="0" presId="urn:microsoft.com/office/officeart/2005/8/layout/vList4#1"/>
    <dgm:cxn modelId="{E17C93EB-84C6-4A30-BF6D-66508D2557C9}" type="presOf" srcId="{841F4F9C-4556-4F50-B30B-713ADBC0133F}" destId="{46319E1F-2A9C-47AC-9DD1-F92AE37ED846}" srcOrd="1" destOrd="0" presId="urn:microsoft.com/office/officeart/2005/8/layout/vList4#1"/>
    <dgm:cxn modelId="{2B1A2099-801C-4047-B18B-0973EABF8876}" srcId="{E310ED93-9785-442D-B9D8-51F9A4A8A3C9}" destId="{C4ADC1EF-765A-4836-8A88-4480B93EEDE5}" srcOrd="2" destOrd="0" parTransId="{124855CF-8E8D-4473-B02A-844A37597B27}" sibTransId="{7C6BD0D7-D5DF-409E-97B8-80F36675AFF9}"/>
    <dgm:cxn modelId="{392A1022-ADD3-46EE-BC77-2AD4D51F6906}" type="presOf" srcId="{841F4F9C-4556-4F50-B30B-713ADBC0133F}" destId="{E63FEAD4-557B-4C01-A055-0B520C5327FE}" srcOrd="0" destOrd="0" presId="urn:microsoft.com/office/officeart/2005/8/layout/vList4#1"/>
    <dgm:cxn modelId="{9AD75659-95A3-447F-9D6E-7802493D3A82}" type="presParOf" srcId="{7AEE4BAB-02C6-4038-959A-22C3E49C9326}" destId="{F5077BBC-A7F5-4704-9133-F8792F6D7236}" srcOrd="0" destOrd="0" presId="urn:microsoft.com/office/officeart/2005/8/layout/vList4#1"/>
    <dgm:cxn modelId="{3439BA80-4550-403B-8D7E-A24FCB52386C}" type="presParOf" srcId="{F5077BBC-A7F5-4704-9133-F8792F6D7236}" destId="{E63FEAD4-557B-4C01-A055-0B520C5327FE}" srcOrd="0" destOrd="0" presId="urn:microsoft.com/office/officeart/2005/8/layout/vList4#1"/>
    <dgm:cxn modelId="{59756507-9615-42EE-87D9-DB077EFCD9FA}" type="presParOf" srcId="{F5077BBC-A7F5-4704-9133-F8792F6D7236}" destId="{70FFB4A9-BC3A-4B04-93F2-37950CDB9F65}" srcOrd="1" destOrd="0" presId="urn:microsoft.com/office/officeart/2005/8/layout/vList4#1"/>
    <dgm:cxn modelId="{4D81A0C1-1354-4666-9944-44E5B2176924}" type="presParOf" srcId="{F5077BBC-A7F5-4704-9133-F8792F6D7236}" destId="{46319E1F-2A9C-47AC-9DD1-F92AE37ED846}" srcOrd="2" destOrd="0" presId="urn:microsoft.com/office/officeart/2005/8/layout/vList4#1"/>
    <dgm:cxn modelId="{A1F6FECD-F35B-4192-AF59-3D12C1448048}" type="presParOf" srcId="{7AEE4BAB-02C6-4038-959A-22C3E49C9326}" destId="{25657F8A-CED7-4D0E-B382-57A59360A4AA}" srcOrd="1" destOrd="0" presId="urn:microsoft.com/office/officeart/2005/8/layout/vList4#1"/>
    <dgm:cxn modelId="{D7652283-2BD4-402C-B152-6C72578119C6}" type="presParOf" srcId="{7AEE4BAB-02C6-4038-959A-22C3E49C9326}" destId="{401E32CF-9507-49C1-A251-29568E209099}" srcOrd="2" destOrd="0" presId="urn:microsoft.com/office/officeart/2005/8/layout/vList4#1"/>
    <dgm:cxn modelId="{9035DE58-06DA-48AD-9D52-BB40771556D5}" type="presParOf" srcId="{401E32CF-9507-49C1-A251-29568E209099}" destId="{ADB5BA69-3A85-449C-BA82-21DC268F184E}" srcOrd="0" destOrd="0" presId="urn:microsoft.com/office/officeart/2005/8/layout/vList4#1"/>
    <dgm:cxn modelId="{E0894D3D-1790-423D-A547-1C9B3D26B2FB}" type="presParOf" srcId="{401E32CF-9507-49C1-A251-29568E209099}" destId="{CE0926EE-DD32-461F-AD1B-D66F7A466C4D}" srcOrd="1" destOrd="0" presId="urn:microsoft.com/office/officeart/2005/8/layout/vList4#1"/>
    <dgm:cxn modelId="{47DCDB6D-6802-468B-987F-ECC773A7BA6D}" type="presParOf" srcId="{401E32CF-9507-49C1-A251-29568E209099}" destId="{48F84125-4FD9-4222-B6B0-A8CEC527A259}" srcOrd="2" destOrd="0" presId="urn:microsoft.com/office/officeart/2005/8/layout/vList4#1"/>
    <dgm:cxn modelId="{8ABD7D8F-CACE-4296-A7DC-8B8B69CD8F5F}" type="presParOf" srcId="{7AEE4BAB-02C6-4038-959A-22C3E49C9326}" destId="{8CFE1672-0225-4974-AB08-63CE6FAE3886}" srcOrd="3" destOrd="0" presId="urn:microsoft.com/office/officeart/2005/8/layout/vList4#1"/>
    <dgm:cxn modelId="{F4C7C1C8-103B-404C-A541-65BE54FE29DB}" type="presParOf" srcId="{7AEE4BAB-02C6-4038-959A-22C3E49C9326}" destId="{512D02FD-2111-40CC-A8F2-60F223028B89}" srcOrd="4" destOrd="0" presId="urn:microsoft.com/office/officeart/2005/8/layout/vList4#1"/>
    <dgm:cxn modelId="{D587F68A-842D-42A8-AA82-B188EC887832}" type="presParOf" srcId="{512D02FD-2111-40CC-A8F2-60F223028B89}" destId="{63B56CB9-9DE2-4653-8FC5-962D0A1BBA21}" srcOrd="0" destOrd="0" presId="urn:microsoft.com/office/officeart/2005/8/layout/vList4#1"/>
    <dgm:cxn modelId="{CE31554A-FE8B-432C-B2AF-913E85347EA5}" type="presParOf" srcId="{512D02FD-2111-40CC-A8F2-60F223028B89}" destId="{28889537-D068-4FDE-BD3B-060803059F42}" srcOrd="1" destOrd="0" presId="urn:microsoft.com/office/officeart/2005/8/layout/vList4#1"/>
    <dgm:cxn modelId="{77B53942-2276-4494-8030-363C5FA20D39}" type="presParOf" srcId="{512D02FD-2111-40CC-A8F2-60F223028B89}" destId="{0D25F02A-C3EB-4FCB-A205-1DF488ABC290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2BA9AEC-FE1A-4C9A-8859-F77B1563263D}" type="doc">
      <dgm:prSet loTypeId="urn:microsoft.com/office/officeart/2005/8/layout/vList4#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355AC21C-A577-46FE-896C-918173687502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just"/>
          <a:r>
            <a:rPr lang="lt-L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PROJEKTŲ IR GEROSIOS PATIRTIES PAVYZDŽIŲ PAGAL KPP PRIORITETUS RINKIMAS</a:t>
          </a:r>
          <a:endParaRPr lang="lt-LT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gm:t>
    </dgm:pt>
    <dgm:pt modelId="{15F4CD1B-846B-444C-AA20-3BE67A40A86E}" type="parTrans" cxnId="{F4FACD99-F158-4520-9F78-A6637F11A7DA}">
      <dgm:prSet/>
      <dgm:spPr/>
      <dgm:t>
        <a:bodyPr/>
        <a:lstStyle/>
        <a:p>
          <a:endParaRPr lang="lt-LT"/>
        </a:p>
      </dgm:t>
    </dgm:pt>
    <dgm:pt modelId="{511978BE-6F2B-43B5-8A21-FE3EEC6D3BB3}" type="sibTrans" cxnId="{F4FACD99-F158-4520-9F78-A6637F11A7DA}">
      <dgm:prSet/>
      <dgm:spPr/>
      <dgm:t>
        <a:bodyPr/>
        <a:lstStyle/>
        <a:p>
          <a:endParaRPr lang="lt-LT"/>
        </a:p>
      </dgm:t>
    </dgm:pt>
    <dgm:pt modelId="{80FF7F60-BB1C-4CF4-83E9-821EA7DF767C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just"/>
          <a:r>
            <a:rPr lang="lt-L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VVG MOKYMAI IR BENDRADARBIAVIMO TINKLE ORGANIZAVIMAS</a:t>
          </a:r>
          <a:endParaRPr lang="lt-LT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ACBEDCF-3509-48CF-9EBF-0537DEEAE4F1}" type="parTrans" cxnId="{1F976C06-4C99-4D5A-93FF-8681191B2CE0}">
      <dgm:prSet/>
      <dgm:spPr/>
      <dgm:t>
        <a:bodyPr/>
        <a:lstStyle/>
        <a:p>
          <a:endParaRPr lang="lt-LT"/>
        </a:p>
      </dgm:t>
    </dgm:pt>
    <dgm:pt modelId="{CB9EF649-C75F-4485-B869-B766D0E8CE69}" type="sibTrans" cxnId="{1F976C06-4C99-4D5A-93FF-8681191B2CE0}">
      <dgm:prSet/>
      <dgm:spPr/>
      <dgm:t>
        <a:bodyPr/>
        <a:lstStyle/>
        <a:p>
          <a:endParaRPr lang="lt-LT"/>
        </a:p>
      </dgm:t>
    </dgm:pt>
    <dgm:pt modelId="{4077EA32-AC00-4607-B3B8-68D4F36AFFA9}">
      <dgm:prSet phldrT="[Text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just"/>
          <a:r>
            <a:rPr lang="lt-LT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KONSULTANTAMS SKIRTO BENDRADARBIAVIMO TINKLE</a:t>
          </a:r>
        </a:p>
        <a:p>
          <a:pPr algn="just"/>
          <a:r>
            <a:rPr lang="lt-LT" sz="23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ORGANIZAVIMAS</a:t>
          </a:r>
          <a:endParaRPr lang="lt-LT" sz="23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EBB27F6-90E3-48D8-B77C-268AB6CF4CB3}" type="parTrans" cxnId="{18B33A4F-8B07-4265-8F9D-563F9A13077E}">
      <dgm:prSet/>
      <dgm:spPr/>
      <dgm:t>
        <a:bodyPr/>
        <a:lstStyle/>
        <a:p>
          <a:endParaRPr lang="lt-LT"/>
        </a:p>
      </dgm:t>
    </dgm:pt>
    <dgm:pt modelId="{6F29D94E-6A6C-4DA3-9E4E-8C79A09F87B9}" type="sibTrans" cxnId="{18B33A4F-8B07-4265-8F9D-563F9A13077E}">
      <dgm:prSet/>
      <dgm:spPr/>
      <dgm:t>
        <a:bodyPr/>
        <a:lstStyle/>
        <a:p>
          <a:endParaRPr lang="lt-LT"/>
        </a:p>
      </dgm:t>
    </dgm:pt>
    <dgm:pt modelId="{A2D75202-473A-43EB-8D53-5972ECCEC9CD}">
      <dgm:prSet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just"/>
          <a:r>
            <a:rPr lang="lt-LT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PARAMA INOVACIJOMS IR EIP VEIKLOS GRUPĖMS</a:t>
          </a:r>
          <a:endParaRPr lang="lt-LT" sz="24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426303D-DB4C-4D69-88BB-E1B36D2C1C00}" type="parTrans" cxnId="{B02052DD-30CF-42BE-BBC2-666F31834FB1}">
      <dgm:prSet/>
      <dgm:spPr/>
      <dgm:t>
        <a:bodyPr/>
        <a:lstStyle/>
        <a:p>
          <a:endParaRPr lang="lt-LT"/>
        </a:p>
      </dgm:t>
    </dgm:pt>
    <dgm:pt modelId="{64261163-BC2D-43EA-81E5-E296F48ECCEE}" type="sibTrans" cxnId="{B02052DD-30CF-42BE-BBC2-666F31834FB1}">
      <dgm:prSet/>
      <dgm:spPr/>
      <dgm:t>
        <a:bodyPr/>
        <a:lstStyle/>
        <a:p>
          <a:endParaRPr lang="lt-LT"/>
        </a:p>
      </dgm:t>
    </dgm:pt>
    <dgm:pt modelId="{78F60241-C682-4EF9-821F-6229B29B7B43}" type="pres">
      <dgm:prSet presAssocID="{62BA9AEC-FE1A-4C9A-8859-F77B1563263D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B5743AB9-4762-44CF-9E14-0381E5602F6D}" type="pres">
      <dgm:prSet presAssocID="{355AC21C-A577-46FE-896C-918173687502}" presName="comp" presStyleCnt="0"/>
      <dgm:spPr/>
    </dgm:pt>
    <dgm:pt modelId="{7C45BC1F-89D6-4DC9-9439-C15F73C38614}" type="pres">
      <dgm:prSet presAssocID="{355AC21C-A577-46FE-896C-918173687502}" presName="box" presStyleLbl="node1" presStyleIdx="0" presStyleCnt="4"/>
      <dgm:spPr/>
      <dgm:t>
        <a:bodyPr/>
        <a:lstStyle/>
        <a:p>
          <a:endParaRPr lang="lt-LT"/>
        </a:p>
      </dgm:t>
    </dgm:pt>
    <dgm:pt modelId="{10CFEE6D-88FB-4018-B8CD-9941D78C6DBF}" type="pres">
      <dgm:prSet presAssocID="{355AC21C-A577-46FE-896C-918173687502}" presName="img" presStyleLbl="fgImgPlac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lt-LT"/>
        </a:p>
      </dgm:t>
    </dgm:pt>
    <dgm:pt modelId="{C6232FCC-8CFB-4990-A664-37C5FA64DC16}" type="pres">
      <dgm:prSet presAssocID="{355AC21C-A577-46FE-896C-918173687502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66042569-3A58-4063-9107-D604D481F7D8}" type="pres">
      <dgm:prSet presAssocID="{511978BE-6F2B-43B5-8A21-FE3EEC6D3BB3}" presName="spacer" presStyleCnt="0"/>
      <dgm:spPr/>
    </dgm:pt>
    <dgm:pt modelId="{D24C7165-5088-4B37-8C60-AA0A9288A25B}" type="pres">
      <dgm:prSet presAssocID="{80FF7F60-BB1C-4CF4-83E9-821EA7DF767C}" presName="comp" presStyleCnt="0"/>
      <dgm:spPr/>
    </dgm:pt>
    <dgm:pt modelId="{8C806D5E-5541-4385-A329-1470337085B3}" type="pres">
      <dgm:prSet presAssocID="{80FF7F60-BB1C-4CF4-83E9-821EA7DF767C}" presName="box" presStyleLbl="node1" presStyleIdx="1" presStyleCnt="4"/>
      <dgm:spPr/>
      <dgm:t>
        <a:bodyPr/>
        <a:lstStyle/>
        <a:p>
          <a:endParaRPr lang="lt-LT"/>
        </a:p>
      </dgm:t>
    </dgm:pt>
    <dgm:pt modelId="{AE3B892A-8F4F-4AE1-9008-CE66A909475E}" type="pres">
      <dgm:prSet presAssocID="{80FF7F60-BB1C-4CF4-83E9-821EA7DF767C}" presName="img" presStyleLbl="fgImgPlace1" presStyleIdx="1" presStyleCnt="4"/>
      <dgm:spPr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</dgm:spPr>
      <dgm:t>
        <a:bodyPr/>
        <a:lstStyle/>
        <a:p>
          <a:endParaRPr lang="lt-LT"/>
        </a:p>
      </dgm:t>
    </dgm:pt>
    <dgm:pt modelId="{B2D94E97-5AD3-47C9-B3E3-8A715109CD07}" type="pres">
      <dgm:prSet presAssocID="{80FF7F60-BB1C-4CF4-83E9-821EA7DF767C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998DFB3-726D-4AD3-B12B-886A60FED849}" type="pres">
      <dgm:prSet presAssocID="{CB9EF649-C75F-4485-B869-B766D0E8CE69}" presName="spacer" presStyleCnt="0"/>
      <dgm:spPr/>
    </dgm:pt>
    <dgm:pt modelId="{BACDB191-8955-4AA2-BDDC-C8E99003AEF2}" type="pres">
      <dgm:prSet presAssocID="{4077EA32-AC00-4607-B3B8-68D4F36AFFA9}" presName="comp" presStyleCnt="0"/>
      <dgm:spPr/>
    </dgm:pt>
    <dgm:pt modelId="{0385780E-1DA7-4EA4-9C8E-83237D8DE646}" type="pres">
      <dgm:prSet presAssocID="{4077EA32-AC00-4607-B3B8-68D4F36AFFA9}" presName="box" presStyleLbl="node1" presStyleIdx="2" presStyleCnt="4"/>
      <dgm:spPr/>
      <dgm:t>
        <a:bodyPr/>
        <a:lstStyle/>
        <a:p>
          <a:endParaRPr lang="lt-LT"/>
        </a:p>
      </dgm:t>
    </dgm:pt>
    <dgm:pt modelId="{5A6B64C8-950F-4D34-A1AA-33C00B6FEFDE}" type="pres">
      <dgm:prSet presAssocID="{4077EA32-AC00-4607-B3B8-68D4F36AFFA9}" presName="img" presStyleLbl="fgImgPlace1" presStyleIdx="2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</dgm:spPr>
      <dgm:t>
        <a:bodyPr/>
        <a:lstStyle/>
        <a:p>
          <a:endParaRPr lang="lt-LT"/>
        </a:p>
      </dgm:t>
    </dgm:pt>
    <dgm:pt modelId="{EDBB5FC2-F1FC-4E2B-978C-B9BFE5DD00EA}" type="pres">
      <dgm:prSet presAssocID="{4077EA32-AC00-4607-B3B8-68D4F36AFFA9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E1CFD4B7-4EB3-44CA-80A8-2AB04FB8C0FF}" type="pres">
      <dgm:prSet presAssocID="{6F29D94E-6A6C-4DA3-9E4E-8C79A09F87B9}" presName="spacer" presStyleCnt="0"/>
      <dgm:spPr/>
    </dgm:pt>
    <dgm:pt modelId="{E31AFE84-7A92-4053-94D0-600F41CAB41C}" type="pres">
      <dgm:prSet presAssocID="{A2D75202-473A-43EB-8D53-5972ECCEC9CD}" presName="comp" presStyleCnt="0"/>
      <dgm:spPr/>
    </dgm:pt>
    <dgm:pt modelId="{AE1097D5-20FB-4EDF-AFB4-43643BFEE44E}" type="pres">
      <dgm:prSet presAssocID="{A2D75202-473A-43EB-8D53-5972ECCEC9CD}" presName="box" presStyleLbl="node1" presStyleIdx="3" presStyleCnt="4"/>
      <dgm:spPr/>
      <dgm:t>
        <a:bodyPr/>
        <a:lstStyle/>
        <a:p>
          <a:endParaRPr lang="lt-LT"/>
        </a:p>
      </dgm:t>
    </dgm:pt>
    <dgm:pt modelId="{8DBA2C90-04A1-4DBD-BCEE-7932A8857433}" type="pres">
      <dgm:prSet presAssocID="{A2D75202-473A-43EB-8D53-5972ECCEC9CD}" presName="img" presStyleLbl="fgImgPlac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lt-LT"/>
        </a:p>
      </dgm:t>
    </dgm:pt>
    <dgm:pt modelId="{E2B2B9CA-E0BE-4AA0-B124-5A757C7905DF}" type="pres">
      <dgm:prSet presAssocID="{A2D75202-473A-43EB-8D53-5972ECCEC9CD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9E1BBC47-52A7-4E30-8151-901A1BD9A6B6}" type="presOf" srcId="{62BA9AEC-FE1A-4C9A-8859-F77B1563263D}" destId="{78F60241-C682-4EF9-821F-6229B29B7B43}" srcOrd="0" destOrd="0" presId="urn:microsoft.com/office/officeart/2005/8/layout/vList4#2"/>
    <dgm:cxn modelId="{E79E4D2D-CFA8-4C42-9E9E-0A07DA5D12FF}" type="presOf" srcId="{4077EA32-AC00-4607-B3B8-68D4F36AFFA9}" destId="{EDBB5FC2-F1FC-4E2B-978C-B9BFE5DD00EA}" srcOrd="1" destOrd="0" presId="urn:microsoft.com/office/officeart/2005/8/layout/vList4#2"/>
    <dgm:cxn modelId="{18B33A4F-8B07-4265-8F9D-563F9A13077E}" srcId="{62BA9AEC-FE1A-4C9A-8859-F77B1563263D}" destId="{4077EA32-AC00-4607-B3B8-68D4F36AFFA9}" srcOrd="2" destOrd="0" parTransId="{DEBB27F6-90E3-48D8-B77C-268AB6CF4CB3}" sibTransId="{6F29D94E-6A6C-4DA3-9E4E-8C79A09F87B9}"/>
    <dgm:cxn modelId="{1F976C06-4C99-4D5A-93FF-8681191B2CE0}" srcId="{62BA9AEC-FE1A-4C9A-8859-F77B1563263D}" destId="{80FF7F60-BB1C-4CF4-83E9-821EA7DF767C}" srcOrd="1" destOrd="0" parTransId="{0ACBEDCF-3509-48CF-9EBF-0537DEEAE4F1}" sibTransId="{CB9EF649-C75F-4485-B869-B766D0E8CE69}"/>
    <dgm:cxn modelId="{286BA748-007C-43D6-846C-B1BC628995AE}" type="presOf" srcId="{4077EA32-AC00-4607-B3B8-68D4F36AFFA9}" destId="{0385780E-1DA7-4EA4-9C8E-83237D8DE646}" srcOrd="0" destOrd="0" presId="urn:microsoft.com/office/officeart/2005/8/layout/vList4#2"/>
    <dgm:cxn modelId="{DD512CDD-B7F0-4E67-A2F5-60D5B9C6DE7D}" type="presOf" srcId="{A2D75202-473A-43EB-8D53-5972ECCEC9CD}" destId="{E2B2B9CA-E0BE-4AA0-B124-5A757C7905DF}" srcOrd="1" destOrd="0" presId="urn:microsoft.com/office/officeart/2005/8/layout/vList4#2"/>
    <dgm:cxn modelId="{0F480322-79DC-4815-AF02-ADAFFE46BC80}" type="presOf" srcId="{80FF7F60-BB1C-4CF4-83E9-821EA7DF767C}" destId="{B2D94E97-5AD3-47C9-B3E3-8A715109CD07}" srcOrd="1" destOrd="0" presId="urn:microsoft.com/office/officeart/2005/8/layout/vList4#2"/>
    <dgm:cxn modelId="{C060C7C6-0272-401B-A385-D6542770F74F}" type="presOf" srcId="{355AC21C-A577-46FE-896C-918173687502}" destId="{C6232FCC-8CFB-4990-A664-37C5FA64DC16}" srcOrd="1" destOrd="0" presId="urn:microsoft.com/office/officeart/2005/8/layout/vList4#2"/>
    <dgm:cxn modelId="{B02052DD-30CF-42BE-BBC2-666F31834FB1}" srcId="{62BA9AEC-FE1A-4C9A-8859-F77B1563263D}" destId="{A2D75202-473A-43EB-8D53-5972ECCEC9CD}" srcOrd="3" destOrd="0" parTransId="{2426303D-DB4C-4D69-88BB-E1B36D2C1C00}" sibTransId="{64261163-BC2D-43EA-81E5-E296F48ECCEE}"/>
    <dgm:cxn modelId="{4342753D-9282-467B-AAA4-358EC22C3233}" type="presOf" srcId="{355AC21C-A577-46FE-896C-918173687502}" destId="{7C45BC1F-89D6-4DC9-9439-C15F73C38614}" srcOrd="0" destOrd="0" presId="urn:microsoft.com/office/officeart/2005/8/layout/vList4#2"/>
    <dgm:cxn modelId="{8D74A44F-92A6-4D5F-B921-A724DD89120A}" type="presOf" srcId="{A2D75202-473A-43EB-8D53-5972ECCEC9CD}" destId="{AE1097D5-20FB-4EDF-AFB4-43643BFEE44E}" srcOrd="0" destOrd="0" presId="urn:microsoft.com/office/officeart/2005/8/layout/vList4#2"/>
    <dgm:cxn modelId="{F4FACD99-F158-4520-9F78-A6637F11A7DA}" srcId="{62BA9AEC-FE1A-4C9A-8859-F77B1563263D}" destId="{355AC21C-A577-46FE-896C-918173687502}" srcOrd="0" destOrd="0" parTransId="{15F4CD1B-846B-444C-AA20-3BE67A40A86E}" sibTransId="{511978BE-6F2B-43B5-8A21-FE3EEC6D3BB3}"/>
    <dgm:cxn modelId="{656AFF4C-CC52-43F5-ADC5-D2037AA217BF}" type="presOf" srcId="{80FF7F60-BB1C-4CF4-83E9-821EA7DF767C}" destId="{8C806D5E-5541-4385-A329-1470337085B3}" srcOrd="0" destOrd="0" presId="urn:microsoft.com/office/officeart/2005/8/layout/vList4#2"/>
    <dgm:cxn modelId="{1BD2B004-0C0E-4E2F-A90F-77501AF22BD5}" type="presParOf" srcId="{78F60241-C682-4EF9-821F-6229B29B7B43}" destId="{B5743AB9-4762-44CF-9E14-0381E5602F6D}" srcOrd="0" destOrd="0" presId="urn:microsoft.com/office/officeart/2005/8/layout/vList4#2"/>
    <dgm:cxn modelId="{33F85B9B-1E40-46C8-A393-140FE9064ED1}" type="presParOf" srcId="{B5743AB9-4762-44CF-9E14-0381E5602F6D}" destId="{7C45BC1F-89D6-4DC9-9439-C15F73C38614}" srcOrd="0" destOrd="0" presId="urn:microsoft.com/office/officeart/2005/8/layout/vList4#2"/>
    <dgm:cxn modelId="{FE4F6AA3-F331-4D19-A680-FA60603C3ED3}" type="presParOf" srcId="{B5743AB9-4762-44CF-9E14-0381E5602F6D}" destId="{10CFEE6D-88FB-4018-B8CD-9941D78C6DBF}" srcOrd="1" destOrd="0" presId="urn:microsoft.com/office/officeart/2005/8/layout/vList4#2"/>
    <dgm:cxn modelId="{55197980-3652-4CD0-80C7-FCF33CEB1BB5}" type="presParOf" srcId="{B5743AB9-4762-44CF-9E14-0381E5602F6D}" destId="{C6232FCC-8CFB-4990-A664-37C5FA64DC16}" srcOrd="2" destOrd="0" presId="urn:microsoft.com/office/officeart/2005/8/layout/vList4#2"/>
    <dgm:cxn modelId="{8B78F546-2F18-4200-9A3C-64ABF9499FCD}" type="presParOf" srcId="{78F60241-C682-4EF9-821F-6229B29B7B43}" destId="{66042569-3A58-4063-9107-D604D481F7D8}" srcOrd="1" destOrd="0" presId="urn:microsoft.com/office/officeart/2005/8/layout/vList4#2"/>
    <dgm:cxn modelId="{16D04D20-3AEF-4816-8EEA-7B54472F2BBD}" type="presParOf" srcId="{78F60241-C682-4EF9-821F-6229B29B7B43}" destId="{D24C7165-5088-4B37-8C60-AA0A9288A25B}" srcOrd="2" destOrd="0" presId="urn:microsoft.com/office/officeart/2005/8/layout/vList4#2"/>
    <dgm:cxn modelId="{7014F9E7-01D8-495C-B1AB-DEE3691903E5}" type="presParOf" srcId="{D24C7165-5088-4B37-8C60-AA0A9288A25B}" destId="{8C806D5E-5541-4385-A329-1470337085B3}" srcOrd="0" destOrd="0" presId="urn:microsoft.com/office/officeart/2005/8/layout/vList4#2"/>
    <dgm:cxn modelId="{4F0679E4-3C60-4B22-B99B-638265102869}" type="presParOf" srcId="{D24C7165-5088-4B37-8C60-AA0A9288A25B}" destId="{AE3B892A-8F4F-4AE1-9008-CE66A909475E}" srcOrd="1" destOrd="0" presId="urn:microsoft.com/office/officeart/2005/8/layout/vList4#2"/>
    <dgm:cxn modelId="{1D49E77D-FEC7-404E-90BF-A0C4A5F78FC7}" type="presParOf" srcId="{D24C7165-5088-4B37-8C60-AA0A9288A25B}" destId="{B2D94E97-5AD3-47C9-B3E3-8A715109CD07}" srcOrd="2" destOrd="0" presId="urn:microsoft.com/office/officeart/2005/8/layout/vList4#2"/>
    <dgm:cxn modelId="{DA38AA25-70C4-4571-B9E5-FC25336A5126}" type="presParOf" srcId="{78F60241-C682-4EF9-821F-6229B29B7B43}" destId="{E998DFB3-726D-4AD3-B12B-886A60FED849}" srcOrd="3" destOrd="0" presId="urn:microsoft.com/office/officeart/2005/8/layout/vList4#2"/>
    <dgm:cxn modelId="{5DC06E0C-C72E-4622-A04E-827B5964C4CA}" type="presParOf" srcId="{78F60241-C682-4EF9-821F-6229B29B7B43}" destId="{BACDB191-8955-4AA2-BDDC-C8E99003AEF2}" srcOrd="4" destOrd="0" presId="urn:microsoft.com/office/officeart/2005/8/layout/vList4#2"/>
    <dgm:cxn modelId="{F7E74E73-0CAC-4A6A-B367-74078494F8FA}" type="presParOf" srcId="{BACDB191-8955-4AA2-BDDC-C8E99003AEF2}" destId="{0385780E-1DA7-4EA4-9C8E-83237D8DE646}" srcOrd="0" destOrd="0" presId="urn:microsoft.com/office/officeart/2005/8/layout/vList4#2"/>
    <dgm:cxn modelId="{997F830F-C481-4F0F-9B16-4F0453DA7A25}" type="presParOf" srcId="{BACDB191-8955-4AA2-BDDC-C8E99003AEF2}" destId="{5A6B64C8-950F-4D34-A1AA-33C00B6FEFDE}" srcOrd="1" destOrd="0" presId="urn:microsoft.com/office/officeart/2005/8/layout/vList4#2"/>
    <dgm:cxn modelId="{4AC6B637-2AB6-427A-82FA-783DBCA15CDC}" type="presParOf" srcId="{BACDB191-8955-4AA2-BDDC-C8E99003AEF2}" destId="{EDBB5FC2-F1FC-4E2B-978C-B9BFE5DD00EA}" srcOrd="2" destOrd="0" presId="urn:microsoft.com/office/officeart/2005/8/layout/vList4#2"/>
    <dgm:cxn modelId="{5C530939-B3F5-47BB-A831-E06D9ACEF017}" type="presParOf" srcId="{78F60241-C682-4EF9-821F-6229B29B7B43}" destId="{E1CFD4B7-4EB3-44CA-80A8-2AB04FB8C0FF}" srcOrd="5" destOrd="0" presId="urn:microsoft.com/office/officeart/2005/8/layout/vList4#2"/>
    <dgm:cxn modelId="{AB3E6D0A-20D1-404F-BE0F-751AAF05DA8A}" type="presParOf" srcId="{78F60241-C682-4EF9-821F-6229B29B7B43}" destId="{E31AFE84-7A92-4053-94D0-600F41CAB41C}" srcOrd="6" destOrd="0" presId="urn:microsoft.com/office/officeart/2005/8/layout/vList4#2"/>
    <dgm:cxn modelId="{3A4C63BB-A0EE-413A-B298-EF43D353244E}" type="presParOf" srcId="{E31AFE84-7A92-4053-94D0-600F41CAB41C}" destId="{AE1097D5-20FB-4EDF-AFB4-43643BFEE44E}" srcOrd="0" destOrd="0" presId="urn:microsoft.com/office/officeart/2005/8/layout/vList4#2"/>
    <dgm:cxn modelId="{43DB9609-1704-4930-B2CA-06C91F63B8B8}" type="presParOf" srcId="{E31AFE84-7A92-4053-94D0-600F41CAB41C}" destId="{8DBA2C90-04A1-4DBD-BCEE-7932A8857433}" srcOrd="1" destOrd="0" presId="urn:microsoft.com/office/officeart/2005/8/layout/vList4#2"/>
    <dgm:cxn modelId="{D7E66DC8-66BD-4242-B7C2-F9E14F6BCC1E}" type="presParOf" srcId="{E31AFE84-7A92-4053-94D0-600F41CAB41C}" destId="{E2B2B9CA-E0BE-4AA0-B124-5A757C7905DF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63C2683-837C-4D6A-8D33-9266EEC3F405}" type="doc">
      <dgm:prSet loTypeId="urn:microsoft.com/office/officeart/2005/8/layout/vList4#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lt-LT"/>
        </a:p>
      </dgm:t>
    </dgm:pt>
    <dgm:pt modelId="{9129A93B-A1E6-4002-841C-B0D52924DAE5}">
      <dgm:prSet phldrT="[Tekstas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just"/>
          <a:r>
            <a:rPr lang="lt-LT" sz="2400" b="1" i="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KOMUNIKACIJA APIE KAIMO PLĖTRĄ  </a:t>
          </a:r>
          <a:endParaRPr lang="lt-LT" sz="2400" b="1" i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A0D02F-B787-4129-A23A-AE5FAC1329E6}" type="parTrans" cxnId="{453CB107-6EF9-443E-A7F8-0E3563FABA89}">
      <dgm:prSet/>
      <dgm:spPr/>
      <dgm:t>
        <a:bodyPr/>
        <a:lstStyle/>
        <a:p>
          <a:endParaRPr lang="lt-LT"/>
        </a:p>
      </dgm:t>
    </dgm:pt>
    <dgm:pt modelId="{DEA8A6A8-9C36-48F8-9A9F-E66C0EBE1A18}" type="sibTrans" cxnId="{453CB107-6EF9-443E-A7F8-0E3563FABA89}">
      <dgm:prSet/>
      <dgm:spPr/>
      <dgm:t>
        <a:bodyPr/>
        <a:lstStyle/>
        <a:p>
          <a:endParaRPr lang="lt-LT"/>
        </a:p>
      </dgm:t>
    </dgm:pt>
    <dgm:pt modelId="{54602E90-0202-43D1-90B2-B128DCA652CE}">
      <dgm:prSet phldrT="[Tekstas]" custT="1"/>
      <dgm:spPr>
        <a:solidFill>
          <a:schemeClr val="accent3">
            <a:lumMod val="75000"/>
          </a:schemeClr>
        </a:solidFill>
      </dgm:spPr>
      <dgm:t>
        <a:bodyPr/>
        <a:lstStyle/>
        <a:p>
          <a:pPr algn="just"/>
          <a:r>
            <a:rPr lang="lt-LT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DALYVAVIMAS EUROPOS KAIMO PLĖTROS TINKLO IR KITŲ ŠALIŲ KAIMO TINKLŲ VEIKLOJE</a:t>
          </a:r>
          <a:endParaRPr lang="lt-LT" sz="2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7277EA5-30F5-4833-9D58-BE48D9170D81}" type="parTrans" cxnId="{1D97CFF0-E6E0-427F-A34E-FF3E9E54285B}">
      <dgm:prSet/>
      <dgm:spPr/>
      <dgm:t>
        <a:bodyPr/>
        <a:lstStyle/>
        <a:p>
          <a:endParaRPr lang="lt-LT"/>
        </a:p>
      </dgm:t>
    </dgm:pt>
    <dgm:pt modelId="{DF4C18DE-00A4-4CF6-8C5A-6DAD0A7814B7}" type="sibTrans" cxnId="{1D97CFF0-E6E0-427F-A34E-FF3E9E54285B}">
      <dgm:prSet/>
      <dgm:spPr/>
      <dgm:t>
        <a:bodyPr/>
        <a:lstStyle/>
        <a:p>
          <a:endParaRPr lang="lt-LT"/>
        </a:p>
      </dgm:t>
    </dgm:pt>
    <dgm:pt modelId="{8F59C7A2-13BB-4734-B580-5F4D16FA243E}" type="pres">
      <dgm:prSet presAssocID="{363C2683-837C-4D6A-8D33-9266EEC3F405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lt-LT"/>
        </a:p>
      </dgm:t>
    </dgm:pt>
    <dgm:pt modelId="{231B1C19-262B-471E-ABE4-27C6F565CAA3}" type="pres">
      <dgm:prSet presAssocID="{9129A93B-A1E6-4002-841C-B0D52924DAE5}" presName="comp" presStyleCnt="0"/>
      <dgm:spPr/>
    </dgm:pt>
    <dgm:pt modelId="{3652E42D-00CF-47FD-B255-7CC6995AD8D3}" type="pres">
      <dgm:prSet presAssocID="{9129A93B-A1E6-4002-841C-B0D52924DAE5}" presName="box" presStyleLbl="node1" presStyleIdx="0" presStyleCnt="2"/>
      <dgm:spPr/>
      <dgm:t>
        <a:bodyPr/>
        <a:lstStyle/>
        <a:p>
          <a:endParaRPr lang="lt-LT"/>
        </a:p>
      </dgm:t>
    </dgm:pt>
    <dgm:pt modelId="{B8B7DC6B-82BE-4E87-B32F-BFFD9D15AE20}" type="pres">
      <dgm:prSet presAssocID="{9129A93B-A1E6-4002-841C-B0D52924DAE5}" presName="img" presStyleLbl="fgImgPlace1" presStyleIdx="0" presStyleCnt="2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</dgm:spPr>
      <dgm:t>
        <a:bodyPr/>
        <a:lstStyle/>
        <a:p>
          <a:endParaRPr lang="lt-LT"/>
        </a:p>
      </dgm:t>
    </dgm:pt>
    <dgm:pt modelId="{20E0128B-25A7-4B0F-BF3F-DBDE5ADDF3AB}" type="pres">
      <dgm:prSet presAssocID="{9129A93B-A1E6-4002-841C-B0D52924DAE5}" presName="text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  <dgm:pt modelId="{789AE7FF-B7D5-4FA8-B4EA-47CBCBEBC68B}" type="pres">
      <dgm:prSet presAssocID="{DEA8A6A8-9C36-48F8-9A9F-E66C0EBE1A18}" presName="spacer" presStyleCnt="0"/>
      <dgm:spPr/>
    </dgm:pt>
    <dgm:pt modelId="{8F53862E-0E42-4650-8BC7-E3A9C478E2FA}" type="pres">
      <dgm:prSet presAssocID="{54602E90-0202-43D1-90B2-B128DCA652CE}" presName="comp" presStyleCnt="0"/>
      <dgm:spPr/>
    </dgm:pt>
    <dgm:pt modelId="{60C5A852-3262-4F0B-A126-4D6E6F395D22}" type="pres">
      <dgm:prSet presAssocID="{54602E90-0202-43D1-90B2-B128DCA652CE}" presName="box" presStyleLbl="node1" presStyleIdx="1" presStyleCnt="2"/>
      <dgm:spPr/>
      <dgm:t>
        <a:bodyPr/>
        <a:lstStyle/>
        <a:p>
          <a:endParaRPr lang="lt-LT"/>
        </a:p>
      </dgm:t>
    </dgm:pt>
    <dgm:pt modelId="{E77DE61B-9D91-4AC6-8DBE-A67371EF910C}" type="pres">
      <dgm:prSet presAssocID="{54602E90-0202-43D1-90B2-B128DCA652CE}" presName="img" presStyleLbl="fgImgPlace1" presStyleIdx="1" presStyleCnt="2" custLinFactNeighborX="573" custLinFactNeighborY="-2879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</dgm:spPr>
      <dgm:t>
        <a:bodyPr/>
        <a:lstStyle/>
        <a:p>
          <a:endParaRPr lang="lt-LT"/>
        </a:p>
      </dgm:t>
    </dgm:pt>
    <dgm:pt modelId="{00216851-2E6F-4063-A1FC-72E872956EF2}" type="pres">
      <dgm:prSet presAssocID="{54602E90-0202-43D1-90B2-B128DCA652CE}" presName="text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lt-LT"/>
        </a:p>
      </dgm:t>
    </dgm:pt>
  </dgm:ptLst>
  <dgm:cxnLst>
    <dgm:cxn modelId="{E6C9EE08-39AC-4F21-8861-FE60F82ABA72}" type="presOf" srcId="{54602E90-0202-43D1-90B2-B128DCA652CE}" destId="{60C5A852-3262-4F0B-A126-4D6E6F395D22}" srcOrd="0" destOrd="0" presId="urn:microsoft.com/office/officeart/2005/8/layout/vList4#3"/>
    <dgm:cxn modelId="{1E8BA236-FBA8-4777-8552-AD8DB553DC36}" type="presOf" srcId="{363C2683-837C-4D6A-8D33-9266EEC3F405}" destId="{8F59C7A2-13BB-4734-B580-5F4D16FA243E}" srcOrd="0" destOrd="0" presId="urn:microsoft.com/office/officeart/2005/8/layout/vList4#3"/>
    <dgm:cxn modelId="{192DE812-C7E9-46F0-9EB8-9D19982225CC}" type="presOf" srcId="{9129A93B-A1E6-4002-841C-B0D52924DAE5}" destId="{3652E42D-00CF-47FD-B255-7CC6995AD8D3}" srcOrd="0" destOrd="0" presId="urn:microsoft.com/office/officeart/2005/8/layout/vList4#3"/>
    <dgm:cxn modelId="{363BA08A-2C91-41DF-9B62-3837CDF8C2A0}" type="presOf" srcId="{54602E90-0202-43D1-90B2-B128DCA652CE}" destId="{00216851-2E6F-4063-A1FC-72E872956EF2}" srcOrd="1" destOrd="0" presId="urn:microsoft.com/office/officeart/2005/8/layout/vList4#3"/>
    <dgm:cxn modelId="{1D97CFF0-E6E0-427F-A34E-FF3E9E54285B}" srcId="{363C2683-837C-4D6A-8D33-9266EEC3F405}" destId="{54602E90-0202-43D1-90B2-B128DCA652CE}" srcOrd="1" destOrd="0" parTransId="{67277EA5-30F5-4833-9D58-BE48D9170D81}" sibTransId="{DF4C18DE-00A4-4CF6-8C5A-6DAD0A7814B7}"/>
    <dgm:cxn modelId="{453CB107-6EF9-443E-A7F8-0E3563FABA89}" srcId="{363C2683-837C-4D6A-8D33-9266EEC3F405}" destId="{9129A93B-A1E6-4002-841C-B0D52924DAE5}" srcOrd="0" destOrd="0" parTransId="{99A0D02F-B787-4129-A23A-AE5FAC1329E6}" sibTransId="{DEA8A6A8-9C36-48F8-9A9F-E66C0EBE1A18}"/>
    <dgm:cxn modelId="{B6F24287-ACD5-474C-8844-EFDA37A53B7B}" type="presOf" srcId="{9129A93B-A1E6-4002-841C-B0D52924DAE5}" destId="{20E0128B-25A7-4B0F-BF3F-DBDE5ADDF3AB}" srcOrd="1" destOrd="0" presId="urn:microsoft.com/office/officeart/2005/8/layout/vList4#3"/>
    <dgm:cxn modelId="{C1190B3D-61CE-4DAF-9521-9DD6085D242E}" type="presParOf" srcId="{8F59C7A2-13BB-4734-B580-5F4D16FA243E}" destId="{231B1C19-262B-471E-ABE4-27C6F565CAA3}" srcOrd="0" destOrd="0" presId="urn:microsoft.com/office/officeart/2005/8/layout/vList4#3"/>
    <dgm:cxn modelId="{10461F24-38EA-402C-88AD-39205A96C64B}" type="presParOf" srcId="{231B1C19-262B-471E-ABE4-27C6F565CAA3}" destId="{3652E42D-00CF-47FD-B255-7CC6995AD8D3}" srcOrd="0" destOrd="0" presId="urn:microsoft.com/office/officeart/2005/8/layout/vList4#3"/>
    <dgm:cxn modelId="{9651D535-3A67-4B9A-9A9B-3A37AE5700A2}" type="presParOf" srcId="{231B1C19-262B-471E-ABE4-27C6F565CAA3}" destId="{B8B7DC6B-82BE-4E87-B32F-BFFD9D15AE20}" srcOrd="1" destOrd="0" presId="urn:microsoft.com/office/officeart/2005/8/layout/vList4#3"/>
    <dgm:cxn modelId="{514B78FA-685D-4C5C-B0C3-0BA1AF7E8147}" type="presParOf" srcId="{231B1C19-262B-471E-ABE4-27C6F565CAA3}" destId="{20E0128B-25A7-4B0F-BF3F-DBDE5ADDF3AB}" srcOrd="2" destOrd="0" presId="urn:microsoft.com/office/officeart/2005/8/layout/vList4#3"/>
    <dgm:cxn modelId="{5D8FE822-5893-43A4-8194-1A245651A141}" type="presParOf" srcId="{8F59C7A2-13BB-4734-B580-5F4D16FA243E}" destId="{789AE7FF-B7D5-4FA8-B4EA-47CBCBEBC68B}" srcOrd="1" destOrd="0" presId="urn:microsoft.com/office/officeart/2005/8/layout/vList4#3"/>
    <dgm:cxn modelId="{1D39DDF0-BA63-43CB-88A2-337944696671}" type="presParOf" srcId="{8F59C7A2-13BB-4734-B580-5F4D16FA243E}" destId="{8F53862E-0E42-4650-8BC7-E3A9C478E2FA}" srcOrd="2" destOrd="0" presId="urn:microsoft.com/office/officeart/2005/8/layout/vList4#3"/>
    <dgm:cxn modelId="{6BF8F479-A7DA-401A-A58D-CE8923A08464}" type="presParOf" srcId="{8F53862E-0E42-4650-8BC7-E3A9C478E2FA}" destId="{60C5A852-3262-4F0B-A126-4D6E6F395D22}" srcOrd="0" destOrd="0" presId="urn:microsoft.com/office/officeart/2005/8/layout/vList4#3"/>
    <dgm:cxn modelId="{65EA1858-F66D-4956-8FF6-CEF8357655B1}" type="presParOf" srcId="{8F53862E-0E42-4650-8BC7-E3A9C478E2FA}" destId="{E77DE61B-9D91-4AC6-8DBE-A67371EF910C}" srcOrd="1" destOrd="0" presId="urn:microsoft.com/office/officeart/2005/8/layout/vList4#3"/>
    <dgm:cxn modelId="{036E90D4-34F0-41A0-81CB-DC7761FF10D5}" type="presParOf" srcId="{8F53862E-0E42-4650-8BC7-E3A9C478E2FA}" destId="{00216851-2E6F-4063-A1FC-72E872956EF2}" srcOrd="2" destOrd="0" presId="urn:microsoft.com/office/officeart/2005/8/layout/vList4#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2E14E-4CEF-4ACD-9E09-699FCD726A26}">
      <dsp:nvSpPr>
        <dsp:cNvPr id="0" name=""/>
        <dsp:cNvSpPr/>
      </dsp:nvSpPr>
      <dsp:spPr>
        <a:xfrm>
          <a:off x="1740631" y="-34749"/>
          <a:ext cx="5377655" cy="5377655"/>
        </a:xfrm>
        <a:prstGeom prst="circularArrow">
          <a:avLst>
            <a:gd name="adj1" fmla="val 5544"/>
            <a:gd name="adj2" fmla="val 330680"/>
            <a:gd name="adj3" fmla="val 13761071"/>
            <a:gd name="adj4" fmla="val 17395011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300000" prstMaterial="plastic"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B1BC92E-3980-43F2-B933-DC84A7CFD92E}">
      <dsp:nvSpPr>
        <dsp:cNvPr id="0" name=""/>
        <dsp:cNvSpPr/>
      </dsp:nvSpPr>
      <dsp:spPr>
        <a:xfrm>
          <a:off x="3162322" y="0"/>
          <a:ext cx="2534273" cy="1267136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Pagerinti KPP įgyvendinimo kokybę</a:t>
          </a:r>
          <a:endParaRPr lang="lt-LT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224178" y="61856"/>
        <a:ext cx="2410561" cy="1143424"/>
      </dsp:txXfrm>
    </dsp:sp>
    <dsp:sp modelId="{FECCD64D-962B-4219-8B62-BE40D59A68CB}">
      <dsp:nvSpPr>
        <dsp:cNvPr id="0" name=""/>
        <dsp:cNvSpPr/>
      </dsp:nvSpPr>
      <dsp:spPr>
        <a:xfrm>
          <a:off x="5143345" y="1606166"/>
          <a:ext cx="3100785" cy="1267136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2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Skatinti aktyvesnį dalyvavimą kaimo plėtros procesuose</a:t>
          </a:r>
          <a:endParaRPr lang="lt-LT" sz="22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205201" y="1668022"/>
        <a:ext cx="2977073" cy="1143424"/>
      </dsp:txXfrm>
    </dsp:sp>
    <dsp:sp modelId="{33183D1E-4667-4B1C-8543-69466413695E}">
      <dsp:nvSpPr>
        <dsp:cNvPr id="0" name=""/>
        <dsp:cNvSpPr/>
      </dsp:nvSpPr>
      <dsp:spPr>
        <a:xfrm>
          <a:off x="4540340" y="4149920"/>
          <a:ext cx="2534273" cy="1267136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2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Didinti KPP žinomumą</a:t>
          </a:r>
          <a:endParaRPr lang="lt-LT" sz="22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602196" y="4211776"/>
        <a:ext cx="2410561" cy="1143424"/>
      </dsp:txXfrm>
    </dsp:sp>
    <dsp:sp modelId="{17CFBE29-C10E-4892-9528-5EC68EF70267}">
      <dsp:nvSpPr>
        <dsp:cNvPr id="0" name=""/>
        <dsp:cNvSpPr/>
      </dsp:nvSpPr>
      <dsp:spPr>
        <a:xfrm>
          <a:off x="1844471" y="4149920"/>
          <a:ext cx="2534273" cy="1267136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2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Skatinti inovacijas</a:t>
          </a:r>
          <a:endParaRPr lang="lt-LT" sz="2200" b="1" kern="120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06327" y="4211776"/>
        <a:ext cx="2410561" cy="1143424"/>
      </dsp:txXfrm>
    </dsp:sp>
    <dsp:sp modelId="{6224920B-BE9C-4CF0-9E64-7C831C0A2DF5}">
      <dsp:nvSpPr>
        <dsp:cNvPr id="0" name=""/>
        <dsp:cNvSpPr/>
      </dsp:nvSpPr>
      <dsp:spPr>
        <a:xfrm>
          <a:off x="666044" y="1585996"/>
          <a:ext cx="3224990" cy="1267136"/>
        </a:xfrm>
        <a:prstGeom prst="roundRect">
          <a:avLst/>
        </a:prstGeom>
        <a:solidFill>
          <a:srgbClr val="92D050"/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200" b="1" kern="12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Įgyvendinti ES BJRS politinę </a:t>
          </a:r>
          <a:r>
            <a:rPr lang="lt-LT" sz="2200" b="1" kern="1200" noProof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sritį ,,Bioekonomika</a:t>
          </a:r>
          <a:r>
            <a:rPr lang="lt-LT" sz="2500" b="1" kern="1200" noProof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“ </a:t>
          </a:r>
          <a:endParaRPr lang="lt-LT" sz="2500" b="1" kern="1200" noProof="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27900" y="1647852"/>
        <a:ext cx="3101278" cy="114342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25B988-9ACA-4AF7-9C3B-C613C6410708}">
      <dsp:nvSpPr>
        <dsp:cNvPr id="0" name=""/>
        <dsp:cNvSpPr/>
      </dsp:nvSpPr>
      <dsp:spPr>
        <a:xfrm>
          <a:off x="1314309" y="470102"/>
          <a:ext cx="3724071" cy="3724071"/>
        </a:xfrm>
        <a:prstGeom prst="blockArc">
          <a:avLst>
            <a:gd name="adj1" fmla="val 12600000"/>
            <a:gd name="adj2" fmla="val 16200000"/>
            <a:gd name="adj3" fmla="val 45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9C91BC-0353-4F52-A067-9E5145DB6F47}">
      <dsp:nvSpPr>
        <dsp:cNvPr id="0" name=""/>
        <dsp:cNvSpPr/>
      </dsp:nvSpPr>
      <dsp:spPr>
        <a:xfrm>
          <a:off x="1314309" y="470102"/>
          <a:ext cx="3724071" cy="3724071"/>
        </a:xfrm>
        <a:prstGeom prst="blockArc">
          <a:avLst>
            <a:gd name="adj1" fmla="val 9000000"/>
            <a:gd name="adj2" fmla="val 12600000"/>
            <a:gd name="adj3" fmla="val 45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5C4FD0F-DE16-473B-8B63-6A5D15524194}">
      <dsp:nvSpPr>
        <dsp:cNvPr id="0" name=""/>
        <dsp:cNvSpPr/>
      </dsp:nvSpPr>
      <dsp:spPr>
        <a:xfrm>
          <a:off x="1314309" y="470102"/>
          <a:ext cx="3724071" cy="3724071"/>
        </a:xfrm>
        <a:prstGeom prst="blockArc">
          <a:avLst>
            <a:gd name="adj1" fmla="val 5400000"/>
            <a:gd name="adj2" fmla="val 9000000"/>
            <a:gd name="adj3" fmla="val 45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9D74A9-DE05-442E-A14B-9385A0D7F559}">
      <dsp:nvSpPr>
        <dsp:cNvPr id="0" name=""/>
        <dsp:cNvSpPr/>
      </dsp:nvSpPr>
      <dsp:spPr>
        <a:xfrm>
          <a:off x="1314309" y="470102"/>
          <a:ext cx="3724071" cy="3724071"/>
        </a:xfrm>
        <a:prstGeom prst="blockArc">
          <a:avLst>
            <a:gd name="adj1" fmla="val 1800000"/>
            <a:gd name="adj2" fmla="val 5400000"/>
            <a:gd name="adj3" fmla="val 45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BD09B7-19A8-4FF1-B466-986B49559FBE}">
      <dsp:nvSpPr>
        <dsp:cNvPr id="0" name=""/>
        <dsp:cNvSpPr/>
      </dsp:nvSpPr>
      <dsp:spPr>
        <a:xfrm>
          <a:off x="1314309" y="470102"/>
          <a:ext cx="3724071" cy="3724071"/>
        </a:xfrm>
        <a:prstGeom prst="blockArc">
          <a:avLst>
            <a:gd name="adj1" fmla="val 19800000"/>
            <a:gd name="adj2" fmla="val 1800000"/>
            <a:gd name="adj3" fmla="val 45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E31A80-BCA5-4AAC-8019-BF7051A413BD}">
      <dsp:nvSpPr>
        <dsp:cNvPr id="0" name=""/>
        <dsp:cNvSpPr/>
      </dsp:nvSpPr>
      <dsp:spPr>
        <a:xfrm>
          <a:off x="1314309" y="470102"/>
          <a:ext cx="3724071" cy="3724071"/>
        </a:xfrm>
        <a:prstGeom prst="blockArc">
          <a:avLst>
            <a:gd name="adj1" fmla="val 16200000"/>
            <a:gd name="adj2" fmla="val 19800000"/>
            <a:gd name="adj3" fmla="val 4518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C50248-3839-45BA-B0EC-98B604E5F0DF}">
      <dsp:nvSpPr>
        <dsp:cNvPr id="0" name=""/>
        <dsp:cNvSpPr/>
      </dsp:nvSpPr>
      <dsp:spPr>
        <a:xfrm>
          <a:off x="2255034" y="1528783"/>
          <a:ext cx="1842621" cy="1606710"/>
        </a:xfrm>
        <a:prstGeom prst="ellipse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5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Tinklo veiklos koordinavimo grupė </a:t>
          </a:r>
          <a:r>
            <a:rPr lang="lt-LT" sz="1500" b="1" kern="1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ir sekretoriatas</a:t>
          </a:r>
        </a:p>
      </dsp:txBody>
      <dsp:txXfrm>
        <a:off x="2524880" y="1764080"/>
        <a:ext cx="1302929" cy="1136116"/>
      </dsp:txXfrm>
    </dsp:sp>
    <dsp:sp modelId="{6A6C3B98-AEA2-450D-B1A1-079E109FE930}">
      <dsp:nvSpPr>
        <dsp:cNvPr id="0" name=""/>
        <dsp:cNvSpPr/>
      </dsp:nvSpPr>
      <dsp:spPr>
        <a:xfrm>
          <a:off x="2498556" y="-73327"/>
          <a:ext cx="1355577" cy="1170994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altLang="lt-LT" sz="1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Vertinimo darbo grupė</a:t>
          </a:r>
          <a:endParaRPr lang="lt-LT" sz="1500" kern="1200" dirty="0">
            <a:solidFill>
              <a:schemeClr val="tx1"/>
            </a:solidFill>
          </a:endParaRPr>
        </a:p>
      </dsp:txBody>
      <dsp:txXfrm>
        <a:off x="2697076" y="98161"/>
        <a:ext cx="958537" cy="828018"/>
      </dsp:txXfrm>
    </dsp:sp>
    <dsp:sp modelId="{303C3D13-A179-48DB-AE60-30A872EDA610}">
      <dsp:nvSpPr>
        <dsp:cNvPr id="0" name=""/>
        <dsp:cNvSpPr/>
      </dsp:nvSpPr>
      <dsp:spPr>
        <a:xfrm>
          <a:off x="4168213" y="837883"/>
          <a:ext cx="1168540" cy="116854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altLang="lt-LT" sz="15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LEADER</a:t>
          </a:r>
          <a:r>
            <a:rPr lang="lt-LT" altLang="lt-LT" sz="1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darbo grupė</a:t>
          </a:r>
          <a:endParaRPr lang="lt-LT" sz="1500" kern="1200" dirty="0">
            <a:solidFill>
              <a:schemeClr val="tx1"/>
            </a:solidFill>
          </a:endParaRPr>
        </a:p>
      </dsp:txBody>
      <dsp:txXfrm>
        <a:off x="4339342" y="1009012"/>
        <a:ext cx="826282" cy="826282"/>
      </dsp:txXfrm>
    </dsp:sp>
    <dsp:sp modelId="{3D876B81-557C-40AC-B883-19D6D4B1CF1E}">
      <dsp:nvSpPr>
        <dsp:cNvPr id="0" name=""/>
        <dsp:cNvSpPr/>
      </dsp:nvSpPr>
      <dsp:spPr>
        <a:xfrm>
          <a:off x="4168213" y="2657852"/>
          <a:ext cx="1168540" cy="116854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altLang="lt-LT" sz="1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EIP darbo grupė</a:t>
          </a:r>
          <a:endParaRPr lang="lt-LT" sz="1500" kern="1200" dirty="0">
            <a:solidFill>
              <a:schemeClr val="tx1"/>
            </a:solidFill>
          </a:endParaRPr>
        </a:p>
      </dsp:txBody>
      <dsp:txXfrm>
        <a:off x="4339342" y="2828981"/>
        <a:ext cx="826282" cy="826282"/>
      </dsp:txXfrm>
    </dsp:sp>
    <dsp:sp modelId="{D694C72D-F33F-443B-B064-209F4B8F6E5D}">
      <dsp:nvSpPr>
        <dsp:cNvPr id="0" name=""/>
        <dsp:cNvSpPr/>
      </dsp:nvSpPr>
      <dsp:spPr>
        <a:xfrm>
          <a:off x="2341627" y="3421651"/>
          <a:ext cx="1669435" cy="1460909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altLang="lt-LT" sz="15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Ekologinio ūkininkavimo darbo grupė</a:t>
          </a:r>
          <a:endParaRPr lang="lt-LT" sz="1500" kern="1200" dirty="0">
            <a:solidFill>
              <a:schemeClr val="tx1"/>
            </a:solidFill>
          </a:endParaRPr>
        </a:p>
      </dsp:txBody>
      <dsp:txXfrm>
        <a:off x="2586110" y="3635596"/>
        <a:ext cx="1180469" cy="1033019"/>
      </dsp:txXfrm>
    </dsp:sp>
    <dsp:sp modelId="{6F3D1467-5AE6-4F3E-BE5B-23F1CC5DE7EB}">
      <dsp:nvSpPr>
        <dsp:cNvPr id="0" name=""/>
        <dsp:cNvSpPr/>
      </dsp:nvSpPr>
      <dsp:spPr>
        <a:xfrm>
          <a:off x="924830" y="2657852"/>
          <a:ext cx="1350751" cy="116854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445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5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Miškų ūkio sektoriaus darbo grupė</a:t>
          </a:r>
          <a:endParaRPr lang="lt-LT" sz="145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122643" y="2828981"/>
        <a:ext cx="955125" cy="826282"/>
      </dsp:txXfrm>
    </dsp:sp>
    <dsp:sp modelId="{30E17A66-C7B9-4A7C-8033-DECB8C22682A}">
      <dsp:nvSpPr>
        <dsp:cNvPr id="0" name=""/>
        <dsp:cNvSpPr/>
      </dsp:nvSpPr>
      <dsp:spPr>
        <a:xfrm>
          <a:off x="879275" y="837883"/>
          <a:ext cx="1441862" cy="1168540"/>
        </a:xfrm>
        <a:prstGeom prst="ellipse">
          <a:avLst/>
        </a:prstGeom>
        <a:solidFill>
          <a:srgbClr val="92D05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1400" b="1" kern="12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Mažiau palankių ūkininkauti vietovių darbo grupė</a:t>
          </a:r>
          <a:endParaRPr lang="lt-LT" sz="1400" b="1" kern="1200" dirty="0">
            <a:solidFill>
              <a:schemeClr val="tx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90431" y="1009012"/>
        <a:ext cx="1019550" cy="8262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3FEAD4-557B-4C01-A055-0B520C5327FE}">
      <dsp:nvSpPr>
        <dsp:cNvPr id="0" name=""/>
        <dsp:cNvSpPr/>
      </dsp:nvSpPr>
      <dsp:spPr>
        <a:xfrm>
          <a:off x="0" y="0"/>
          <a:ext cx="8568952" cy="153016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lt-LT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TYRIMŲ, ANALIZIŲ, TEMINIŲ DISKUSIJŲ APIE KAIMO PLĖTRĄ ORGANIZAVIMAS</a:t>
          </a:r>
        </a:p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 IR JŲ SKLAIDA</a:t>
          </a:r>
          <a:endParaRPr lang="lt-LT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66807" y="0"/>
        <a:ext cx="6702144" cy="1530169"/>
      </dsp:txXfrm>
    </dsp:sp>
    <dsp:sp modelId="{70FFB4A9-BC3A-4B04-93F2-37950CDB9F65}">
      <dsp:nvSpPr>
        <dsp:cNvPr id="0" name=""/>
        <dsp:cNvSpPr/>
      </dsp:nvSpPr>
      <dsp:spPr>
        <a:xfrm>
          <a:off x="153016" y="153016"/>
          <a:ext cx="1713790" cy="1224135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DB5BA69-3A85-449C-BA82-21DC268F184E}">
      <dsp:nvSpPr>
        <dsp:cNvPr id="0" name=""/>
        <dsp:cNvSpPr/>
      </dsp:nvSpPr>
      <dsp:spPr>
        <a:xfrm>
          <a:off x="0" y="1683186"/>
          <a:ext cx="8568952" cy="153016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KEITIMASIS KPP STEBĖSENOS IR VERTINIMO REZULTATAIS IR JŲ SKLAIDA</a:t>
          </a:r>
          <a:endParaRPr lang="lt-LT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66807" y="1683186"/>
        <a:ext cx="6702144" cy="1530169"/>
      </dsp:txXfrm>
    </dsp:sp>
    <dsp:sp modelId="{CE0926EE-DD32-461F-AD1B-D66F7A466C4D}">
      <dsp:nvSpPr>
        <dsp:cNvPr id="0" name=""/>
        <dsp:cNvSpPr/>
      </dsp:nvSpPr>
      <dsp:spPr>
        <a:xfrm>
          <a:off x="153016" y="1836203"/>
          <a:ext cx="1713790" cy="1224135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3B56CB9-9DE2-4653-8FC5-962D0A1BBA21}">
      <dsp:nvSpPr>
        <dsp:cNvPr id="0" name=""/>
        <dsp:cNvSpPr/>
      </dsp:nvSpPr>
      <dsp:spPr>
        <a:xfrm>
          <a:off x="0" y="3366373"/>
          <a:ext cx="8568952" cy="1530169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DALYVAVIMAS ĮGYVENDINANT ES </a:t>
          </a:r>
          <a:r>
            <a:rPr lang="lt-LT" sz="2400" b="1" kern="12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BRJS POLITINĘ SRITĮ ,,BIOEKONOMIKA”</a:t>
          </a:r>
          <a:endParaRPr lang="lt-LT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66807" y="3366373"/>
        <a:ext cx="6702144" cy="1530169"/>
      </dsp:txXfrm>
    </dsp:sp>
    <dsp:sp modelId="{28889537-D068-4FDE-BD3B-060803059F42}">
      <dsp:nvSpPr>
        <dsp:cNvPr id="0" name=""/>
        <dsp:cNvSpPr/>
      </dsp:nvSpPr>
      <dsp:spPr>
        <a:xfrm>
          <a:off x="153016" y="3519390"/>
          <a:ext cx="1713790" cy="1224135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4000" r="-14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45BC1F-89D6-4DC9-9439-C15F73C38614}">
      <dsp:nvSpPr>
        <dsp:cNvPr id="0" name=""/>
        <dsp:cNvSpPr/>
      </dsp:nvSpPr>
      <dsp:spPr>
        <a:xfrm>
          <a:off x="0" y="0"/>
          <a:ext cx="8856984" cy="116691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rPr>
            <a:t>PROJEKTŲ IR GEROSIOS PATIRTIES PAVYZDŽIŲ PAGAL KPP PRIORITETUS RINKIMAS</a:t>
          </a:r>
          <a:endParaRPr lang="lt-LT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  <a:cs typeface="Times New Roman" pitchFamily="18" charset="0"/>
          </a:endParaRPr>
        </a:p>
      </dsp:txBody>
      <dsp:txXfrm>
        <a:off x="1888088" y="0"/>
        <a:ext cx="6968895" cy="1166913"/>
      </dsp:txXfrm>
    </dsp:sp>
    <dsp:sp modelId="{10CFEE6D-88FB-4018-B8CD-9941D78C6DBF}">
      <dsp:nvSpPr>
        <dsp:cNvPr id="0" name=""/>
        <dsp:cNvSpPr/>
      </dsp:nvSpPr>
      <dsp:spPr>
        <a:xfrm>
          <a:off x="116691" y="116691"/>
          <a:ext cx="1771396" cy="9335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C806D5E-5541-4385-A329-1470337085B3}">
      <dsp:nvSpPr>
        <dsp:cNvPr id="0" name=""/>
        <dsp:cNvSpPr/>
      </dsp:nvSpPr>
      <dsp:spPr>
        <a:xfrm>
          <a:off x="0" y="1283604"/>
          <a:ext cx="8856984" cy="116691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VVG MOKYMAI IR BENDRADARBIAVIMO TINKLE ORGANIZAVIMAS</a:t>
          </a:r>
          <a:endParaRPr lang="lt-LT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8088" y="1283604"/>
        <a:ext cx="6968895" cy="1166913"/>
      </dsp:txXfrm>
    </dsp:sp>
    <dsp:sp modelId="{AE3B892A-8F4F-4AE1-9008-CE66A909475E}">
      <dsp:nvSpPr>
        <dsp:cNvPr id="0" name=""/>
        <dsp:cNvSpPr/>
      </dsp:nvSpPr>
      <dsp:spPr>
        <a:xfrm>
          <a:off x="116691" y="1400295"/>
          <a:ext cx="1771396" cy="933530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85780E-1DA7-4EA4-9C8E-83237D8DE646}">
      <dsp:nvSpPr>
        <dsp:cNvPr id="0" name=""/>
        <dsp:cNvSpPr/>
      </dsp:nvSpPr>
      <dsp:spPr>
        <a:xfrm>
          <a:off x="0" y="2567208"/>
          <a:ext cx="8856984" cy="116691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KONSULTANTAMS SKIRTO BENDRADARBIAVIMO TINKLE</a:t>
          </a:r>
        </a:p>
        <a:p>
          <a:pPr lvl="0" algn="just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3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ORGANIZAVIMAS</a:t>
          </a:r>
          <a:endParaRPr lang="lt-LT" sz="23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8088" y="2567208"/>
        <a:ext cx="6968895" cy="1166913"/>
      </dsp:txXfrm>
    </dsp:sp>
    <dsp:sp modelId="{5A6B64C8-950F-4D34-A1AA-33C00B6FEFDE}">
      <dsp:nvSpPr>
        <dsp:cNvPr id="0" name=""/>
        <dsp:cNvSpPr/>
      </dsp:nvSpPr>
      <dsp:spPr>
        <a:xfrm>
          <a:off x="116691" y="2683900"/>
          <a:ext cx="1771396" cy="9335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3000" b="-13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1097D5-20FB-4EDF-AFB4-43643BFEE44E}">
      <dsp:nvSpPr>
        <dsp:cNvPr id="0" name=""/>
        <dsp:cNvSpPr/>
      </dsp:nvSpPr>
      <dsp:spPr>
        <a:xfrm>
          <a:off x="0" y="3850813"/>
          <a:ext cx="8856984" cy="1166913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PARAMA INOVACIJOMS IR EIP VEIKLOS GRUPĖMS</a:t>
          </a:r>
          <a:endParaRPr lang="lt-LT" sz="24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888088" y="3850813"/>
        <a:ext cx="6968895" cy="1166913"/>
      </dsp:txXfrm>
    </dsp:sp>
    <dsp:sp modelId="{8DBA2C90-04A1-4DBD-BCEE-7932A8857433}">
      <dsp:nvSpPr>
        <dsp:cNvPr id="0" name=""/>
        <dsp:cNvSpPr/>
      </dsp:nvSpPr>
      <dsp:spPr>
        <a:xfrm>
          <a:off x="116691" y="3967504"/>
          <a:ext cx="1771396" cy="933530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652E42D-00CF-47FD-B255-7CC6995AD8D3}">
      <dsp:nvSpPr>
        <dsp:cNvPr id="0" name=""/>
        <dsp:cNvSpPr/>
      </dsp:nvSpPr>
      <dsp:spPr>
        <a:xfrm>
          <a:off x="0" y="0"/>
          <a:ext cx="8640960" cy="192351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i="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KOMUNIKACIJA APIE KAIMO PLĖTRĄ  </a:t>
          </a:r>
          <a:endParaRPr lang="lt-LT" sz="2400" b="1" i="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0543" y="0"/>
        <a:ext cx="6720416" cy="1923511"/>
      </dsp:txXfrm>
    </dsp:sp>
    <dsp:sp modelId="{B8B7DC6B-82BE-4E87-B32F-BFFD9D15AE20}">
      <dsp:nvSpPr>
        <dsp:cNvPr id="0" name=""/>
        <dsp:cNvSpPr/>
      </dsp:nvSpPr>
      <dsp:spPr>
        <a:xfrm>
          <a:off x="192351" y="192351"/>
          <a:ext cx="1728192" cy="15388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1000" b="-2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C5A852-3262-4F0B-A126-4D6E6F395D22}">
      <dsp:nvSpPr>
        <dsp:cNvPr id="0" name=""/>
        <dsp:cNvSpPr/>
      </dsp:nvSpPr>
      <dsp:spPr>
        <a:xfrm>
          <a:off x="0" y="2115862"/>
          <a:ext cx="8640960" cy="1923511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lt-LT" sz="2400" b="1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DALYVAVIMAS EUROPOS KAIMO PLĖTROS TINKLO IR KITŲ ŠALIŲ KAIMO TINKLŲ VEIKLOJE</a:t>
          </a:r>
          <a:endParaRPr lang="lt-LT" sz="2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920543" y="2115862"/>
        <a:ext cx="6720416" cy="1923511"/>
      </dsp:txXfrm>
    </dsp:sp>
    <dsp:sp modelId="{E77DE61B-9D91-4AC6-8DBE-A67371EF910C}">
      <dsp:nvSpPr>
        <dsp:cNvPr id="0" name=""/>
        <dsp:cNvSpPr/>
      </dsp:nvSpPr>
      <dsp:spPr>
        <a:xfrm>
          <a:off x="202253" y="2263911"/>
          <a:ext cx="1728192" cy="153880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5000" b="-5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3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0.54472</cdr:x>
      <cdr:y>0.27056</cdr:y>
    </cdr:from>
    <cdr:to>
      <cdr:x>0.71981</cdr:x>
      <cdr:y>0.98508</cdr:y>
    </cdr:to>
    <cdr:sp macro="" textlink="">
      <cdr:nvSpPr>
        <cdr:cNvPr id="10" name="Stačiakampis 9"/>
        <cdr:cNvSpPr/>
      </cdr:nvSpPr>
      <cdr:spPr bwMode="auto">
        <a:xfrm xmlns:a="http://schemas.openxmlformats.org/drawingml/2006/main">
          <a:off x="4824576" y="1305397"/>
          <a:ext cx="1550770" cy="344739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pPr algn="ctr"/>
          <a:endParaRPr lang="lt-LT" sz="1800" dirty="0" smtClean="0"/>
        </a:p>
        <a:p xmlns:a="http://schemas.openxmlformats.org/drawingml/2006/main">
          <a:pPr algn="ctr"/>
          <a:endParaRPr lang="lt-LT" sz="1800" dirty="0"/>
        </a:p>
        <a:p xmlns:a="http://schemas.openxmlformats.org/drawingml/2006/main">
          <a:pPr algn="ctr"/>
          <a:r>
            <a:rPr lang="lt-LT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4,6 mln. Eur</a:t>
          </a:r>
          <a:endParaRPr lang="lt-LT" sz="1200" dirty="0" smtClean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cdr:txBody>
    </cdr:sp>
  </cdr:relSizeAnchor>
  <cdr:relSizeAnchor xmlns:cdr="http://schemas.openxmlformats.org/drawingml/2006/chartDrawing">
    <cdr:from>
      <cdr:x>0.73171</cdr:x>
      <cdr:y>0.2687</cdr:y>
    </cdr:from>
    <cdr:to>
      <cdr:x>0.75754</cdr:x>
      <cdr:y>0.98508</cdr:y>
    </cdr:to>
    <cdr:sp macro="" textlink="">
      <cdr:nvSpPr>
        <cdr:cNvPr id="11" name="Kairysis riestinis skliaustas 10"/>
        <cdr:cNvSpPr/>
      </cdr:nvSpPr>
      <cdr:spPr bwMode="auto">
        <a:xfrm xmlns:a="http://schemas.openxmlformats.org/drawingml/2006/main">
          <a:off x="6480720" y="1296423"/>
          <a:ext cx="228800" cy="3456366"/>
        </a:xfrm>
        <a:prstGeom xmlns:a="http://schemas.openxmlformats.org/drawingml/2006/main" prst="leftBrace">
          <a:avLst>
            <a:gd name="adj1" fmla="val 8333"/>
            <a:gd name="adj2" fmla="val 50288"/>
          </a:avLst>
        </a:prstGeom>
        <a:noFill xmlns:a="http://schemas.openxmlformats.org/drawingml/2006/main"/>
        <a:ln xmlns:a="http://schemas.openxmlformats.org/drawingml/2006/main">
          <a:solidFill>
            <a:schemeClr val="tx1"/>
          </a:solidFill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t-LT" b="1" dirty="0"/>
        </a:p>
      </cdr:txBody>
    </cdr:sp>
  </cdr:relSizeAnchor>
  <cdr:relSizeAnchor xmlns:cdr="http://schemas.openxmlformats.org/drawingml/2006/chartDrawing">
    <cdr:from>
      <cdr:x>0.28455</cdr:x>
      <cdr:y>0.27056</cdr:y>
    </cdr:from>
    <cdr:to>
      <cdr:x>0.46341</cdr:x>
      <cdr:y>0.98508</cdr:y>
    </cdr:to>
    <cdr:sp macro="" textlink="">
      <cdr:nvSpPr>
        <cdr:cNvPr id="5" name="Stačiakampis 4"/>
        <cdr:cNvSpPr/>
      </cdr:nvSpPr>
      <cdr:spPr bwMode="auto">
        <a:xfrm xmlns:a="http://schemas.openxmlformats.org/drawingml/2006/main">
          <a:off x="2520255" y="1305396"/>
          <a:ext cx="1584160" cy="3447393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4">
            <a:lumMod val="60000"/>
            <a:lumOff val="40000"/>
          </a:schemeClr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lt-LT" sz="1800" dirty="0" smtClean="0"/>
        </a:p>
        <a:p xmlns:a="http://schemas.openxmlformats.org/drawingml/2006/main">
          <a:pPr algn="ctr"/>
          <a:endParaRPr lang="lt-LT" sz="1800" dirty="0"/>
        </a:p>
        <a:p xmlns:a="http://schemas.openxmlformats.org/drawingml/2006/main">
          <a:pPr algn="ctr"/>
          <a:r>
            <a:rPr lang="lt-LT" sz="20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6,9 mln. Eur</a:t>
          </a:r>
          <a:endParaRPr lang="lt-LT" dirty="0" smtClean="0">
            <a:solidFill>
              <a:schemeClr val="tx2">
                <a:lumMod val="75000"/>
              </a:schemeClr>
            </a:solidFill>
            <a:latin typeface="Cambria" panose="02040503050406030204" pitchFamily="18" charset="0"/>
          </a:endParaRPr>
        </a:p>
      </cdr:txBody>
    </cdr:sp>
  </cdr:relSizeAnchor>
  <cdr:relSizeAnchor xmlns:cdr="http://schemas.openxmlformats.org/drawingml/2006/chartDrawing">
    <cdr:from>
      <cdr:x>0.00875</cdr:x>
      <cdr:y>0.27056</cdr:y>
    </cdr:from>
    <cdr:to>
      <cdr:x>0.25203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77499" y="1305397"/>
          <a:ext cx="2154727" cy="3519400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75000"/>
          </a:schemeClr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lt-LT" sz="1200" dirty="0" smtClean="0"/>
        </a:p>
        <a:p xmlns:a="http://schemas.openxmlformats.org/drawingml/2006/main">
          <a:r>
            <a:rPr lang="lt-LT" sz="175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1. Tinklo valdymas</a:t>
          </a:r>
        </a:p>
        <a:p xmlns:a="http://schemas.openxmlformats.org/drawingml/2006/main">
          <a:r>
            <a:rPr lang="lt-LT" sz="175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2. Tinklo narių projektai</a:t>
          </a:r>
        </a:p>
        <a:p xmlns:a="http://schemas.openxmlformats.org/drawingml/2006/main">
          <a:pPr marL="90488" indent="-90488">
            <a:tabLst>
              <a:tab pos="180975" algn="l"/>
            </a:tabLst>
          </a:pPr>
          <a:r>
            <a:rPr lang="lt-LT" sz="175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3. VVG mokymai ir pagalba bendradarbiavimui</a:t>
          </a:r>
        </a:p>
        <a:p xmlns:a="http://schemas.openxmlformats.org/drawingml/2006/main">
          <a:pPr marL="180975" indent="-180975"/>
          <a:r>
            <a:rPr lang="lt-LT" sz="175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4. Atstovavimas ES organizacijose</a:t>
          </a:r>
        </a:p>
        <a:p xmlns:a="http://schemas.openxmlformats.org/drawingml/2006/main">
          <a:pPr marL="228600" indent="-228600"/>
          <a:r>
            <a:rPr lang="lt-LT" sz="1750" b="1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rPr>
            <a:t>5. ŽŪM renginiai</a:t>
          </a:r>
        </a:p>
        <a:p xmlns:a="http://schemas.openxmlformats.org/drawingml/2006/main">
          <a:pPr marL="228600" indent="-228600"/>
          <a:endParaRPr lang="lt-LT" sz="1600" b="1" dirty="0" smtClean="0">
            <a:solidFill>
              <a:schemeClr val="bg1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228600" indent="-228600">
            <a:buFontTx/>
            <a:buAutoNum type="arabicPeriod"/>
          </a:pPr>
          <a:endParaRPr lang="lt-LT" sz="1400" b="1" dirty="0" smtClean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228600" indent="-228600">
            <a:buAutoNum type="arabicPeriod"/>
          </a:pPr>
          <a:endParaRPr lang="lt-LT" sz="1400" b="1" dirty="0" smtClean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  <a:p xmlns:a="http://schemas.openxmlformats.org/drawingml/2006/main">
          <a:pPr marL="228600" indent="-228600">
            <a:buAutoNum type="arabicPeriod"/>
          </a:pPr>
          <a:endParaRPr lang="lt-LT" sz="1400" b="1" dirty="0" smtClean="0">
            <a:solidFill>
              <a:schemeClr val="tx2">
                <a:lumMod val="75000"/>
              </a:schemeClr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cdr:txBody>
    </cdr:sp>
  </cdr:relSizeAnchor>
  <cdr:relSizeAnchor xmlns:cdr="http://schemas.openxmlformats.org/drawingml/2006/chartDrawing">
    <cdr:from>
      <cdr:x>0.00876</cdr:x>
      <cdr:y>0.06366</cdr:y>
    </cdr:from>
    <cdr:to>
      <cdr:x>0.46341</cdr:x>
      <cdr:y>0.23885</cdr:y>
    </cdr:to>
    <cdr:sp macro="" textlink="">
      <cdr:nvSpPr>
        <cdr:cNvPr id="8" name="TextBox 1"/>
        <cdr:cNvSpPr txBox="1"/>
      </cdr:nvSpPr>
      <cdr:spPr>
        <a:xfrm xmlns:a="http://schemas.openxmlformats.org/drawingml/2006/main">
          <a:off x="77587" y="307147"/>
          <a:ext cx="4026869" cy="845242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3">
            <a:lumMod val="75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t-LT" sz="1100" dirty="0" smtClean="0"/>
        </a:p>
        <a:p xmlns:a="http://schemas.openxmlformats.org/drawingml/2006/main">
          <a:pPr algn="ctr"/>
          <a:r>
            <a:rPr lang="lt-LT" sz="2400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2007–2013 m. TINKLAS</a:t>
          </a:r>
        </a:p>
      </cdr:txBody>
    </cdr:sp>
  </cdr:relSizeAnchor>
  <cdr:relSizeAnchor xmlns:cdr="http://schemas.openxmlformats.org/drawingml/2006/chartDrawing">
    <cdr:from>
      <cdr:x>0.54472</cdr:x>
      <cdr:y>0.06366</cdr:y>
    </cdr:from>
    <cdr:to>
      <cdr:x>1</cdr:x>
      <cdr:y>0.23885</cdr:y>
    </cdr:to>
    <cdr:sp macro="" textlink="">
      <cdr:nvSpPr>
        <cdr:cNvPr id="9" name="TextBox 1"/>
        <cdr:cNvSpPr txBox="1"/>
      </cdr:nvSpPr>
      <cdr:spPr>
        <a:xfrm xmlns:a="http://schemas.openxmlformats.org/drawingml/2006/main">
          <a:off x="4785352" y="351704"/>
          <a:ext cx="3999624" cy="967876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75000"/>
          </a:schemeClr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t-LT" sz="1100" dirty="0" smtClean="0"/>
        </a:p>
        <a:p xmlns:a="http://schemas.openxmlformats.org/drawingml/2006/main">
          <a:pPr algn="ctr"/>
          <a:r>
            <a:rPr lang="lt-LT" sz="2400" b="1" dirty="0" smtClean="0">
              <a:solidFill>
                <a:schemeClr val="tx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rPr>
            <a:t>2014–2020 m. TINKLAS</a:t>
          </a:r>
        </a:p>
      </cdr:txBody>
    </cdr:sp>
  </cdr:relSizeAnchor>
  <cdr:relSizeAnchor xmlns:cdr="http://schemas.openxmlformats.org/drawingml/2006/chartDrawing">
    <cdr:from>
      <cdr:x>0.46721</cdr:x>
      <cdr:y>0.48177</cdr:y>
    </cdr:from>
    <cdr:to>
      <cdr:x>0.54098</cdr:x>
      <cdr:y>0.57296</cdr:y>
    </cdr:to>
    <cdr:sp macro="" textlink="">
      <cdr:nvSpPr>
        <cdr:cNvPr id="6" name="Rodyklė kairėn-dešinėn 5"/>
        <cdr:cNvSpPr/>
      </cdr:nvSpPr>
      <cdr:spPr bwMode="auto">
        <a:xfrm xmlns:a="http://schemas.openxmlformats.org/drawingml/2006/main">
          <a:off x="4104456" y="2592288"/>
          <a:ext cx="648072" cy="490642"/>
        </a:xfrm>
        <a:prstGeom xmlns:a="http://schemas.openxmlformats.org/drawingml/2006/main" prst="leftRightArrow">
          <a:avLst/>
        </a:prstGeom>
        <a:solidFill xmlns:a="http://schemas.openxmlformats.org/drawingml/2006/main">
          <a:schemeClr val="accent3">
            <a:lumMod val="75000"/>
          </a:schemeClr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Overflow="clip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/>
        <a:p xmlns:a="http://schemas.openxmlformats.org/drawingml/2006/main">
          <a:endParaRPr lang="lt-LT"/>
        </a:p>
      </cdr:txBody>
    </cdr:sp>
  </cdr:relSizeAnchor>
  <cdr:relSizeAnchor xmlns:cdr="http://schemas.openxmlformats.org/drawingml/2006/chartDrawing">
    <cdr:from>
      <cdr:x>0.25203</cdr:x>
      <cdr:y>0.2687</cdr:y>
    </cdr:from>
    <cdr:to>
      <cdr:x>0.27642</cdr:x>
      <cdr:y>0.98508</cdr:y>
    </cdr:to>
    <cdr:sp macro="" textlink="">
      <cdr:nvSpPr>
        <cdr:cNvPr id="12" name="Kairysis riestinis skliaustas 11"/>
        <cdr:cNvSpPr/>
      </cdr:nvSpPr>
      <cdr:spPr bwMode="auto">
        <a:xfrm xmlns:a="http://schemas.openxmlformats.org/drawingml/2006/main" rot="10800000">
          <a:off x="2232248" y="1296421"/>
          <a:ext cx="216024" cy="3456367"/>
        </a:xfrm>
        <a:prstGeom xmlns:a="http://schemas.openxmlformats.org/drawingml/2006/main" prst="leftBrace">
          <a:avLst>
            <a:gd name="adj1" fmla="val 8333"/>
            <a:gd name="adj2" fmla="val 50288"/>
          </a:avLst>
        </a:prstGeom>
        <a:noFill xmlns:a="http://schemas.openxmlformats.org/drawingml/2006/main"/>
        <a:ln xmlns:a="http://schemas.openxmlformats.org/drawingml/2006/main">
          <a:solidFill>
            <a:schemeClr val="accent3">
              <a:lumMod val="50000"/>
            </a:schemeClr>
          </a:solidFill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endParaRPr lang="lt-LT" b="1" dirty="0"/>
        </a:p>
      </cdr:txBody>
    </cdr:sp>
  </cdr:relSizeAnchor>
  <cdr:relSizeAnchor xmlns:cdr="http://schemas.openxmlformats.org/drawingml/2006/chartDrawing">
    <cdr:from>
      <cdr:x>0.76423</cdr:x>
      <cdr:y>0.27056</cdr:y>
    </cdr:from>
    <cdr:to>
      <cdr:x>1</cdr:x>
      <cdr:y>0.98508</cdr:y>
    </cdr:to>
    <cdr:sp macro="" textlink="">
      <cdr:nvSpPr>
        <cdr:cNvPr id="13" name="Stačiakampis 12"/>
        <cdr:cNvSpPr/>
      </cdr:nvSpPr>
      <cdr:spPr bwMode="auto">
        <a:xfrm xmlns:a="http://schemas.openxmlformats.org/drawingml/2006/main">
          <a:off x="6713742" y="1494769"/>
          <a:ext cx="2071234" cy="3947525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40000"/>
            <a:lumOff val="60000"/>
          </a:schemeClr>
        </a:solidFill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/>
      </cdr:spPr>
      <cdr:txBody>
        <a:bodyPr xmlns:a="http://schemas.openxmlformats.org/drawingml/2006/main" vert="horz" wrap="square" lIns="91440" tIns="45720" rIns="91440" bIns="45720" numCol="1" anchor="t" anchorCtr="0" compatLnSpc="1">
          <a:prstTxWarp prst="textNoShape">
            <a:avLst/>
          </a:prstTxWarp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marL="90488" indent="-90488" algn="just">
            <a:buAutoNum type="arabicPeriod"/>
            <a:tabLst>
              <a:tab pos="180975" algn="l"/>
            </a:tabLst>
          </a:pPr>
          <a:r>
            <a:rPr lang="lt-LT" sz="1400" b="1" dirty="0" smtClean="0">
              <a:solidFill>
                <a:schemeClr val="bg2">
                  <a:lumMod val="25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lt-LT" sz="1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Komunikacija apie kaimo plėtrą</a:t>
          </a:r>
        </a:p>
        <a:p xmlns:a="http://schemas.openxmlformats.org/drawingml/2006/main">
          <a:pPr marL="180975" indent="-180975" algn="l">
            <a:buAutoNum type="arabicPeriod"/>
          </a:pPr>
          <a:r>
            <a:rPr lang="lt-LT" sz="1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KPP projektų pavyzdžių rinkimas</a:t>
          </a:r>
        </a:p>
        <a:p xmlns:a="http://schemas.openxmlformats.org/drawingml/2006/main">
          <a:pPr marL="228600" indent="-228600"/>
          <a:r>
            <a:rPr lang="lt-LT" sz="15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3. VVG mokymai ir pagalba bendradarbiavimui</a:t>
          </a:r>
        </a:p>
        <a:p xmlns:a="http://schemas.openxmlformats.org/drawingml/2006/main">
          <a:pPr marL="228600" indent="-228600"/>
          <a:r>
            <a:rPr lang="lt-LT" sz="15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4. </a:t>
          </a:r>
          <a:r>
            <a:rPr lang="lt-LT" sz="1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Teminės darbo grupės ir tyrimai apie kaimo plėtrą</a:t>
          </a:r>
        </a:p>
        <a:p xmlns:a="http://schemas.openxmlformats.org/drawingml/2006/main">
          <a:pPr marL="180975" indent="-180975"/>
          <a:r>
            <a:rPr lang="lt-LT" sz="15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5. </a:t>
          </a:r>
          <a:r>
            <a:rPr lang="lt-LT" sz="1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KPP stebėsenos ir vertinimo rezultatų sklaida</a:t>
          </a:r>
        </a:p>
        <a:p xmlns:a="http://schemas.openxmlformats.org/drawingml/2006/main">
          <a:pPr marL="228600" indent="-228600"/>
          <a:r>
            <a:rPr lang="lt-LT" sz="15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6. </a:t>
          </a:r>
          <a:r>
            <a:rPr lang="lt-LT" sz="1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Parama inovacijoms</a:t>
          </a:r>
        </a:p>
        <a:p xmlns:a="http://schemas.openxmlformats.org/drawingml/2006/main">
          <a:pPr marL="228600" indent="-228600"/>
          <a:r>
            <a:rPr lang="lt-LT" sz="15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7. </a:t>
          </a:r>
          <a:r>
            <a:rPr lang="lt-LT" sz="15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ES BRJS ,,Bioekonomika” AGRI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sz="quarter" idx="1"/>
          </p:nvPr>
        </p:nvSpPr>
        <p:spPr>
          <a:xfrm>
            <a:off x="3857637" y="0"/>
            <a:ext cx="2951163" cy="49712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6D317381-EF04-47B2-B031-BBBBAC5E51A8}" type="datetimeFigureOut">
              <a:rPr lang="lt-LT" smtClean="0"/>
              <a:pPr/>
              <a:t>2016.01.26</a:t>
            </a:fld>
            <a:endParaRPr lang="lt-LT"/>
          </a:p>
        </p:txBody>
      </p:sp>
      <p:sp>
        <p:nvSpPr>
          <p:cNvPr id="4" name="Poraštės vietos rezervavimo ženklas 3"/>
          <p:cNvSpPr>
            <a:spLocks noGrp="1"/>
          </p:cNvSpPr>
          <p:nvPr>
            <p:ph type="ftr" sz="quarter" idx="2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5" name="Skaidrės numerio vietos rezervavimo ženklas 4"/>
          <p:cNvSpPr>
            <a:spLocks noGrp="1"/>
          </p:cNvSpPr>
          <p:nvPr>
            <p:ph type="sldNum" sz="quarter" idx="3"/>
          </p:nvPr>
        </p:nvSpPr>
        <p:spPr>
          <a:xfrm>
            <a:off x="3857637" y="9443662"/>
            <a:ext cx="2951163" cy="49712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B8540840-A1DE-4F5B-9CAC-4838A4DB98AE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010109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s vietos rezervavimo ženklas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1163" cy="49712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3" name="Datos vietos rezervavimo ženklas 2"/>
          <p:cNvSpPr>
            <a:spLocks noGrp="1"/>
          </p:cNvSpPr>
          <p:nvPr>
            <p:ph type="dt" idx="1"/>
          </p:nvPr>
        </p:nvSpPr>
        <p:spPr>
          <a:xfrm>
            <a:off x="3857637" y="0"/>
            <a:ext cx="2951163" cy="497126"/>
          </a:xfrm>
          <a:prstGeom prst="rect">
            <a:avLst/>
          </a:prstGeom>
        </p:spPr>
        <p:txBody>
          <a:bodyPr vert="horz" lIns="91431" tIns="45715" rIns="91431" bIns="45715" rtlCol="0"/>
          <a:lstStyle>
            <a:lvl1pPr algn="r">
              <a:defRPr sz="1200"/>
            </a:lvl1pPr>
          </a:lstStyle>
          <a:p>
            <a:fld id="{A06A4129-648C-4C5C-915B-166DD0589232}" type="datetimeFigureOut">
              <a:rPr lang="lt-LT" smtClean="0"/>
              <a:pPr/>
              <a:t>2016.01.26</a:t>
            </a:fld>
            <a:endParaRPr lang="lt-LT"/>
          </a:p>
        </p:txBody>
      </p:sp>
      <p:sp>
        <p:nvSpPr>
          <p:cNvPr id="4" name="Skaidrės vaizdo vietos rezervavimo ženklas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6125"/>
            <a:ext cx="4968875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1" tIns="45715" rIns="91431" bIns="45715" rtlCol="0" anchor="ctr"/>
          <a:lstStyle/>
          <a:p>
            <a:endParaRPr lang="lt-LT"/>
          </a:p>
        </p:txBody>
      </p:sp>
      <p:sp>
        <p:nvSpPr>
          <p:cNvPr id="5" name="Pastabų vietos rezervavimo ženklas 4"/>
          <p:cNvSpPr>
            <a:spLocks noGrp="1"/>
          </p:cNvSpPr>
          <p:nvPr>
            <p:ph type="body" sz="quarter" idx="3"/>
          </p:nvPr>
        </p:nvSpPr>
        <p:spPr>
          <a:xfrm>
            <a:off x="681038" y="4722695"/>
            <a:ext cx="5448300" cy="4474131"/>
          </a:xfrm>
          <a:prstGeom prst="rect">
            <a:avLst/>
          </a:prstGeom>
        </p:spPr>
        <p:txBody>
          <a:bodyPr vert="horz" lIns="91431" tIns="45715" rIns="91431" bIns="45715" rtlCol="0"/>
          <a:lstStyle/>
          <a:p>
            <a:pPr lvl="0"/>
            <a:r>
              <a:rPr lang="lt-LT" smtClean="0"/>
              <a:t>Spustelėję redag. ruoš. teksto stilių</a:t>
            </a:r>
          </a:p>
          <a:p>
            <a:pPr lvl="1"/>
            <a:r>
              <a:rPr lang="lt-LT" smtClean="0"/>
              <a:t>Antras lygmuo</a:t>
            </a:r>
          </a:p>
          <a:p>
            <a:pPr lvl="2"/>
            <a:r>
              <a:rPr lang="lt-LT" smtClean="0"/>
              <a:t>Trečias lygmuo</a:t>
            </a:r>
          </a:p>
          <a:p>
            <a:pPr lvl="3"/>
            <a:r>
              <a:rPr lang="lt-LT" smtClean="0"/>
              <a:t>Ketvirtas lygmuo</a:t>
            </a:r>
          </a:p>
          <a:p>
            <a:pPr lvl="4"/>
            <a:r>
              <a:rPr lang="lt-LT" smtClean="0"/>
              <a:t>Penktas lygmuo</a:t>
            </a:r>
            <a:endParaRPr lang="lt-LT"/>
          </a:p>
        </p:txBody>
      </p:sp>
      <p:sp>
        <p:nvSpPr>
          <p:cNvPr id="6" name="Poraštės vietos rezervavimo ženklas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51163" cy="49712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l">
              <a:defRPr sz="1200"/>
            </a:lvl1pPr>
          </a:lstStyle>
          <a:p>
            <a:endParaRPr lang="lt-LT"/>
          </a:p>
        </p:txBody>
      </p:sp>
      <p:sp>
        <p:nvSpPr>
          <p:cNvPr id="7" name="Skaidrės numerio vietos rezervavimo ženklas 6"/>
          <p:cNvSpPr>
            <a:spLocks noGrp="1"/>
          </p:cNvSpPr>
          <p:nvPr>
            <p:ph type="sldNum" sz="quarter" idx="5"/>
          </p:nvPr>
        </p:nvSpPr>
        <p:spPr>
          <a:xfrm>
            <a:off x="3857637" y="9443662"/>
            <a:ext cx="2951163" cy="497126"/>
          </a:xfrm>
          <a:prstGeom prst="rect">
            <a:avLst/>
          </a:prstGeom>
        </p:spPr>
        <p:txBody>
          <a:bodyPr vert="horz" lIns="91431" tIns="45715" rIns="91431" bIns="45715" rtlCol="0" anchor="b"/>
          <a:lstStyle>
            <a:lvl1pPr algn="r">
              <a:defRPr sz="1200"/>
            </a:lvl1pPr>
          </a:lstStyle>
          <a:p>
            <a:fld id="{359B22DA-C289-4D2F-9BE9-56DDBA3144B3}" type="slidenum">
              <a:rPr lang="lt-LT" smtClean="0"/>
              <a:pPr/>
              <a:t>‹#›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020851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22DA-C289-4D2F-9BE9-56DDBA3144B3}" type="slidenum">
              <a:rPr lang="lt-LT" smtClean="0"/>
              <a:pPr/>
              <a:t>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69443804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307">
              <a:defRPr/>
            </a:pP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22DA-C289-4D2F-9BE9-56DDBA3144B3}" type="slidenum">
              <a:rPr lang="lt-LT" smtClean="0">
                <a:solidFill>
                  <a:prstClr val="black"/>
                </a:solidFill>
              </a:rPr>
              <a:pPr/>
              <a:t>10</a:t>
            </a:fld>
            <a:endParaRPr lang="lt-LT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13281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22DA-C289-4D2F-9BE9-56DDBA3144B3}" type="slidenum">
              <a:rPr lang="lt-LT" smtClean="0"/>
              <a:pPr/>
              <a:t>11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4740190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22DA-C289-4D2F-9BE9-56DDBA3144B3}" type="slidenum">
              <a:rPr lang="lt-LT" smtClean="0"/>
              <a:pPr/>
              <a:t>12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4209599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b="0" dirty="0" smtClean="0">
              <a:solidFill>
                <a:srgbClr val="000000"/>
              </a:solidFill>
              <a:effectLst/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22DA-C289-4D2F-9BE9-56DDBA3144B3}" type="slidenum">
              <a:rPr lang="lt-LT" smtClean="0"/>
              <a:pPr/>
              <a:t>13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3905894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22DA-C289-4D2F-9BE9-56DDBA3144B3}" type="slidenum">
              <a:rPr lang="lt-LT" smtClean="0"/>
              <a:pPr/>
              <a:t>14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95194752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22DA-C289-4D2F-9BE9-56DDBA3144B3}" type="slidenum">
              <a:rPr lang="lt-LT" smtClean="0"/>
              <a:pPr/>
              <a:t>15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2495332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lt-LT" dirty="0"/>
              <a:t>Praėjusiu laikotarpiu 2007-2013 m.  Visų ES šalių narių Tinklų veikla nebuvo vertinama, nebuvo nustatyti rodikliai. </a:t>
            </a:r>
          </a:p>
          <a:p>
            <a:r>
              <a:rPr lang="en-US" dirty="0"/>
              <a:t>LKT</a:t>
            </a:r>
            <a:r>
              <a:rPr lang="lt-LT" dirty="0"/>
              <a:t> metiniuose VP prie konkrečių veiklų yra numatyti </a:t>
            </a:r>
            <a:r>
              <a:rPr lang="en-US" dirty="0" err="1"/>
              <a:t>poveikio</a:t>
            </a:r>
            <a:r>
              <a:rPr lang="en-US" dirty="0"/>
              <a:t>, </a:t>
            </a:r>
            <a:r>
              <a:rPr lang="en-US" dirty="0" err="1"/>
              <a:t>produkto</a:t>
            </a:r>
            <a:r>
              <a:rPr lang="en-US" dirty="0"/>
              <a:t> ir </a:t>
            </a:r>
            <a:r>
              <a:rPr lang="en-US" dirty="0" err="1"/>
              <a:t>rezultato</a:t>
            </a:r>
            <a:r>
              <a:rPr lang="lt-LT" dirty="0"/>
              <a:t> </a:t>
            </a:r>
            <a:r>
              <a:rPr lang="en-US" dirty="0" err="1"/>
              <a:t>rodikliai</a:t>
            </a:r>
            <a:r>
              <a:rPr lang="lt-LT" dirty="0"/>
              <a:t>. </a:t>
            </a:r>
            <a:r>
              <a:rPr lang="en-US" dirty="0"/>
              <a:t> </a:t>
            </a:r>
            <a:endParaRPr lang="lt-LT" dirty="0"/>
          </a:p>
          <a:p>
            <a:r>
              <a:rPr lang="lt-LT" dirty="0" smtClean="0">
                <a:effectLst/>
              </a:rPr>
              <a:t>Labai svarbu žinoti, </a:t>
            </a:r>
            <a:r>
              <a:rPr lang="lt-LT" b="1" dirty="0" smtClean="0">
                <a:effectLst/>
              </a:rPr>
              <a:t>kokius rezultatus norime ir privalome pasiekti</a:t>
            </a:r>
            <a:r>
              <a:rPr lang="lt-LT" dirty="0" smtClean="0">
                <a:effectLst/>
              </a:rPr>
              <a:t>, todėl reikia orientuotis į nustatytus</a:t>
            </a:r>
            <a:r>
              <a:rPr lang="lt-LT" baseline="0" dirty="0" smtClean="0">
                <a:effectLst/>
              </a:rPr>
              <a:t> Tinklo veiklos </a:t>
            </a:r>
            <a:r>
              <a:rPr lang="lt-LT" dirty="0" smtClean="0">
                <a:effectLst/>
              </a:rPr>
              <a:t>efektyvumo vertinimo kriterijus</a:t>
            </a:r>
            <a:r>
              <a:rPr lang="lt-LT" baseline="0" dirty="0" smtClean="0">
                <a:effectLst/>
              </a:rPr>
              <a:t> </a:t>
            </a:r>
            <a:r>
              <a:rPr lang="lt-LT" dirty="0" smtClean="0">
                <a:effectLst/>
              </a:rPr>
              <a:t>. </a:t>
            </a: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22DA-C289-4D2F-9BE9-56DDBA3144B3}" type="slidenum">
              <a:rPr lang="lt-LT" smtClean="0"/>
              <a:pPr/>
              <a:t>16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19138582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22DA-C289-4D2F-9BE9-56DDBA3144B3}" type="slidenum">
              <a:rPr lang="lt-LT" smtClean="0"/>
              <a:pPr/>
              <a:t>17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679972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defTabSz="915863" fontAlgn="base">
              <a:spcBef>
                <a:spcPct val="20000"/>
              </a:spcBef>
              <a:spcAft>
                <a:spcPct val="0"/>
              </a:spcAft>
              <a:buClr>
                <a:srgbClr val="006600"/>
              </a:buClr>
              <a:buSzPct val="95000"/>
            </a:pP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22DA-C289-4D2F-9BE9-56DDBA3144B3}" type="slidenum">
              <a:rPr lang="lt-LT" smtClean="0"/>
              <a:pPr/>
              <a:t>2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959847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tabLst>
                <a:tab pos="457153" algn="l"/>
              </a:tabLst>
            </a:pPr>
            <a:endParaRPr lang="lt-LT" sz="1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22DA-C289-4D2F-9BE9-56DDBA3144B3}" type="slidenum">
              <a:rPr lang="lt-LT" smtClean="0"/>
              <a:pPr/>
              <a:t>3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0727419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just" defTabSz="914307">
              <a:defRPr/>
            </a:pPr>
            <a:endParaRPr lang="lt-LT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22DA-C289-4D2F-9BE9-56DDBA3144B3}" type="slidenum">
              <a:rPr lang="lt-LT" smtClean="0"/>
              <a:pPr/>
              <a:t>4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4190554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22DA-C289-4D2F-9BE9-56DDBA3144B3}" type="slidenum">
              <a:rPr lang="lt-LT" smtClean="0"/>
              <a:pPr/>
              <a:t>5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157496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07">
              <a:defRPr/>
            </a:pPr>
            <a:r>
              <a:rPr lang="lt-LT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lt-LT" sz="1600" dirty="0">
              <a:solidFill>
                <a:prstClr val="black"/>
              </a:solidFill>
              <a:latin typeface="Century Schoolbook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22DA-C289-4D2F-9BE9-56DDBA3144B3}" type="slidenum">
              <a:rPr lang="lt-LT" smtClean="0"/>
              <a:pPr/>
              <a:t>6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301490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kaidrės vaizdo vietos rezervavimo ženkla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astabų vietos rezervavimo ženkl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33" indent="-171433" algn="just" defTabSz="914307">
              <a:buFont typeface="Arial" panose="020B0604020202020204" pitchFamily="34" charset="0"/>
              <a:buChar char="•"/>
              <a:defRPr/>
            </a:pPr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22DA-C289-4D2F-9BE9-56DDBA3144B3}" type="slidenum">
              <a:rPr lang="lt-LT" smtClean="0"/>
              <a:pPr/>
              <a:t>7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5527804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defTabSz="914307">
              <a:defRPr/>
            </a:pP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22DA-C289-4D2F-9BE9-56DDBA3144B3}" type="slidenum">
              <a:rPr lang="lt-LT" smtClean="0"/>
              <a:pPr/>
              <a:t>8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95226773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lt-LT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59B22DA-C289-4D2F-9BE9-56DDBA3144B3}" type="slidenum">
              <a:rPr lang="lt-LT" smtClean="0"/>
              <a:pPr/>
              <a:t>9</a:t>
            </a:fld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3776970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FE6EE0-013F-4971-90ED-676F5AA371A5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5002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8A1FC-F555-4936-88CE-1AEFC6ED35C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4384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8071CF-639D-4E4A-9490-A5D4EF4C211D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5059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B611CB-DBEF-4A84-9E5E-4E96FEDFEB56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399942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Pavadinimas ir lentel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lt-LT" smtClean="0"/>
              <a:t>Spustelėkite, jei norite keisite ruoš. pav. stilių</a:t>
            </a:r>
            <a:endParaRPr lang="lt-LT"/>
          </a:p>
        </p:txBody>
      </p:sp>
      <p:sp>
        <p:nvSpPr>
          <p:cNvPr id="3" name="Lentelės vietos rezervavimo ženklas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lt-LT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9A7C21-FD7C-4DE4-B43F-16742E09D913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7533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30BE8-2AC9-470B-9C8A-4DDCE982E92B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964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F6EBCC-9016-445C-8168-C5DC5B8FBB8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7751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0145AC-7A2E-4782-B5A2-0F243014A060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69116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A4956-2361-41F5-8849-4DE6700A6A6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9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C523B1-31FE-4E6E-8EB8-1C65D34CF10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4782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BF873E-491F-4C82-BBBC-B0FBF14CBCAE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07539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lt-LT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393620-56C3-488D-92CE-5270BFC9C579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654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lt-LT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lt-LT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EBC67E-7580-463E-963A-5A6483A6AADA}" type="slidenum">
              <a:rPr lang="en-US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9000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BA064E7-AE92-48DF-85ED-3EAFFC1EFFB8}" type="slidenum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7330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lt-L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cbK92-TNwcc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EaR8EGDCW4" TargetMode="Externa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8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7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Antraštė 1"/>
          <p:cNvSpPr>
            <a:spLocks noGrp="1"/>
          </p:cNvSpPr>
          <p:nvPr>
            <p:ph type="ctrTitle"/>
          </p:nvPr>
        </p:nvSpPr>
        <p:spPr>
          <a:xfrm>
            <a:off x="683568" y="2348881"/>
            <a:ext cx="7772400" cy="720079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20000"/>
              </a:spcBef>
              <a:defRPr/>
            </a:pPr>
            <a:r>
              <a:rPr lang="lt-LT" sz="3000" b="1" dirty="0" smtClean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  <a:t/>
            </a:r>
            <a:br>
              <a:rPr lang="lt-LT" sz="3000" b="1" dirty="0" smtClean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</a:br>
            <a:r>
              <a:rPr lang="lt-LT" sz="3000" b="1" dirty="0" smtClean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  <a:t/>
            </a:r>
            <a:br>
              <a:rPr lang="lt-LT" sz="3000" b="1" dirty="0" smtClean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</a:br>
            <a:r>
              <a:rPr lang="lt-LT" sz="3000" b="1" dirty="0" smtClean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  <a:t/>
            </a:r>
            <a:br>
              <a:rPr lang="lt-LT" sz="3000" b="1" dirty="0" smtClean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</a:br>
            <a:r>
              <a:rPr lang="lt-LT" sz="3000" b="1" dirty="0" smtClean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  <a:t/>
            </a:r>
            <a:br>
              <a:rPr lang="lt-LT" sz="3000" b="1" dirty="0" smtClean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</a:br>
            <a:r>
              <a:rPr lang="lt-LT" sz="3000" b="1" dirty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  <a:t/>
            </a:r>
            <a:br>
              <a:rPr lang="lt-LT" sz="3000" b="1" dirty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</a:br>
            <a:r>
              <a:rPr lang="lt-LT" sz="3000" b="1" dirty="0" smtClean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  <a:t/>
            </a:r>
            <a:br>
              <a:rPr lang="lt-LT" sz="3000" b="1" dirty="0" smtClean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</a:br>
            <a:r>
              <a:rPr lang="lt-LT" sz="3000" b="1" dirty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  <a:t/>
            </a:r>
            <a:br>
              <a:rPr lang="lt-LT" sz="3000" b="1" dirty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</a:br>
            <a:r>
              <a:rPr lang="lt-LT" sz="3000" b="1" dirty="0" smtClean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  <a:t/>
            </a:r>
            <a:br>
              <a:rPr lang="lt-LT" sz="3000" b="1" dirty="0" smtClean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</a:br>
            <a:r>
              <a:rPr lang="lt-LT" sz="4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Lietuvos kaimo tinklo </a:t>
            </a:r>
            <a:br>
              <a:rPr lang="lt-LT" sz="4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</a:br>
            <a:r>
              <a:rPr lang="lt-LT" sz="4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>2016–2020 m. veiksmų programa </a:t>
            </a:r>
            <a:br>
              <a:rPr lang="lt-LT" sz="4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</a:br>
            <a:r>
              <a:rPr lang="lt-LT" sz="4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  <a:t/>
            </a:r>
            <a:br>
              <a:rPr lang="lt-LT" sz="4200" b="1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ramond" pitchFamily="18" charset="0"/>
                <a:cs typeface="Times New Roman" pitchFamily="18" charset="0"/>
              </a:rPr>
            </a:br>
            <a:r>
              <a:rPr lang="lt-LT" sz="18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Žaneta Jucaitytė</a:t>
            </a:r>
            <a:br>
              <a:rPr lang="lt-LT" sz="18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lt-LT" sz="18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Kaimo plėtros departamentas</a:t>
            </a:r>
            <a:r>
              <a:rPr lang="en-US" sz="18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/>
            </a:r>
            <a:br>
              <a:rPr lang="en-US" sz="18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lt-LT" sz="18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Žemės ūkio ministerija</a:t>
            </a:r>
            <a:br>
              <a:rPr lang="lt-LT" sz="18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</a:br>
            <a:r>
              <a:rPr lang="lt-LT" sz="1800" b="1" kern="1200" dirty="0" smtClean="0">
                <a:solidFill>
                  <a:prstClr val="black"/>
                </a:solidFill>
                <a:latin typeface="Times New Roman" pitchFamily="18" charset="0"/>
                <a:ea typeface="+mn-ea"/>
                <a:cs typeface="+mn-cs"/>
              </a:rPr>
              <a:t>2016 sausio 21 d. </a:t>
            </a:r>
            <a:endParaRPr lang="lt-LT" sz="3000" b="1" dirty="0" smtClean="0">
              <a:solidFill>
                <a:srgbClr val="008000"/>
              </a:solidFill>
              <a:latin typeface="Garamond" pitchFamily="18" charset="0"/>
              <a:cs typeface="Times New Roman" pitchFamily="18" charset="0"/>
            </a:endParaRPr>
          </a:p>
        </p:txBody>
      </p:sp>
      <p:pic>
        <p:nvPicPr>
          <p:cNvPr id="2051" name="Picture 7" descr="http://www.kaimotinklas.lt/tpl/images/pictur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1" cy="2348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937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57200" y="133066"/>
            <a:ext cx="8536412" cy="1143000"/>
          </a:xfrm>
        </p:spPr>
        <p:txBody>
          <a:bodyPr/>
          <a:lstStyle/>
          <a:p>
            <a:pPr lvl="0"/>
            <a:r>
              <a:rPr lang="lt-LT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GEROSIOS </a:t>
            </a:r>
            <a:r>
              <a:rPr lang="lt-LT" sz="24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PATIRTIES </a:t>
            </a:r>
            <a:r>
              <a:rPr lang="lt-LT" sz="24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SKLAIDA: </a:t>
            </a:r>
            <a:r>
              <a:rPr lang="lt-LT" sz="2400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lt-LT" sz="2400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lt-LT" sz="2400" b="1" dirty="0" smtClean="0">
                <a:solidFill>
                  <a:srgbClr val="5BD078">
                    <a:lumMod val="50000"/>
                  </a:srgb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  </a:t>
            </a:r>
            <a:r>
              <a:rPr lang="lt-LT" sz="2400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SUOMIJOS KAIMO TINKLAS</a:t>
            </a:r>
            <a:endParaRPr lang="lt-LT" sz="2400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3837995" y="1124744"/>
            <a:ext cx="5088006" cy="3393674"/>
          </a:xfrm>
          <a:prstGeom prst="rect">
            <a:avLst/>
          </a:prstGeom>
        </p:spPr>
      </p:pic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30BE8-2AC9-470B-9C8A-4DDCE982E9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10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9410" y="3985691"/>
            <a:ext cx="4256591" cy="2323629"/>
          </a:xfrm>
          <a:prstGeom prst="rect">
            <a:avLst/>
          </a:prstGeom>
        </p:spPr>
      </p:pic>
      <p:pic>
        <p:nvPicPr>
          <p:cNvPr id="7" name="Paveikslėlis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470" y="2301515"/>
            <a:ext cx="4524941" cy="4007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570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57200" y="287893"/>
            <a:ext cx="8229600" cy="1143000"/>
          </a:xfrm>
        </p:spPr>
        <p:txBody>
          <a:bodyPr/>
          <a:lstStyle/>
          <a:p>
            <a:r>
              <a:rPr lang="lt-LT" sz="2400" b="1" dirty="0" smtClean="0">
                <a:solidFill>
                  <a:srgbClr val="5BD078">
                    <a:lumMod val="50000"/>
                  </a:srgbClr>
                </a:solidFill>
                <a:latin typeface="Garamond" panose="02020404030301010803" pitchFamily="18" charset="0"/>
              </a:rPr>
              <a:t>          VEIKSMŲ </a:t>
            </a:r>
            <a:r>
              <a:rPr lang="lt-LT" sz="2400" b="1" dirty="0">
                <a:solidFill>
                  <a:srgbClr val="5BD078">
                    <a:lumMod val="50000"/>
                  </a:srgbClr>
                </a:solidFill>
                <a:latin typeface="Garamond" panose="02020404030301010803" pitchFamily="18" charset="0"/>
              </a:rPr>
              <a:t>PROGRAMOS </a:t>
            </a:r>
            <a:r>
              <a:rPr lang="lt-LT" sz="2400" b="1" dirty="0" smtClean="0">
                <a:solidFill>
                  <a:srgbClr val="5BD078">
                    <a:lumMod val="50000"/>
                  </a:srgbClr>
                </a:solidFill>
                <a:latin typeface="Garamond" panose="02020404030301010803" pitchFamily="18" charset="0"/>
              </a:rPr>
              <a:t>VEIKLOS </a:t>
            </a:r>
            <a:r>
              <a:rPr lang="en-US" sz="2400" b="1" dirty="0" smtClean="0">
                <a:solidFill>
                  <a:srgbClr val="5BD078">
                    <a:lumMod val="50000"/>
                  </a:srgbClr>
                </a:solidFill>
                <a:latin typeface="Garamond" panose="02020404030301010803" pitchFamily="18" charset="0"/>
              </a:rPr>
              <a:t>201</a:t>
            </a:r>
            <a:r>
              <a:rPr lang="lt-LT" sz="2400" b="1" dirty="0" smtClean="0">
                <a:solidFill>
                  <a:srgbClr val="5BD078">
                    <a:lumMod val="50000"/>
                  </a:srgbClr>
                </a:solidFill>
                <a:latin typeface="Garamond" panose="02020404030301010803" pitchFamily="18" charset="0"/>
              </a:rPr>
              <a:t>6–</a:t>
            </a:r>
            <a:r>
              <a:rPr lang="en-US" sz="2400" b="1" dirty="0" smtClean="0">
                <a:solidFill>
                  <a:srgbClr val="5BD078">
                    <a:lumMod val="50000"/>
                  </a:srgbClr>
                </a:solidFill>
                <a:latin typeface="Garamond" panose="02020404030301010803" pitchFamily="18" charset="0"/>
              </a:rPr>
              <a:t>2020 </a:t>
            </a:r>
            <a:r>
              <a:rPr lang="lt-LT" sz="2400" b="1" dirty="0" smtClean="0">
                <a:solidFill>
                  <a:srgbClr val="5BD078">
                    <a:lumMod val="50000"/>
                  </a:srgbClr>
                </a:solidFill>
                <a:latin typeface="Garamond" panose="02020404030301010803" pitchFamily="18" charset="0"/>
              </a:rPr>
              <a:t>M</a:t>
            </a:r>
            <a:r>
              <a:rPr lang="en-US" sz="2400" b="1" dirty="0" smtClean="0">
                <a:solidFill>
                  <a:srgbClr val="5BD078">
                    <a:lumMod val="50000"/>
                  </a:srgbClr>
                </a:solidFill>
                <a:latin typeface="Garamond" panose="02020404030301010803" pitchFamily="18" charset="0"/>
              </a:rPr>
              <a:t>. </a:t>
            </a:r>
            <a:r>
              <a:rPr lang="lt-LT" sz="2400" b="1" dirty="0">
                <a:solidFill>
                  <a:srgbClr val="5BD078">
                    <a:lumMod val="50000"/>
                  </a:srgbClr>
                </a:solidFill>
                <a:latin typeface="Garamond" panose="02020404030301010803" pitchFamily="18" charset="0"/>
              </a:rPr>
              <a:t>(3)</a:t>
            </a:r>
            <a:endParaRPr lang="lt-LT" dirty="0"/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407748139"/>
              </p:ext>
            </p:extLst>
          </p:nvPr>
        </p:nvGraphicFramePr>
        <p:xfrm>
          <a:off x="251520" y="2204864"/>
          <a:ext cx="8640960" cy="4040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30BE8-2AC9-470B-9C8A-4DDCE982E9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11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771800" y="1391387"/>
            <a:ext cx="38884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Komunikacija</a:t>
            </a:r>
            <a:endParaRPr lang="lt-LT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0368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60752" y="487151"/>
            <a:ext cx="8686800" cy="778097"/>
          </a:xfrm>
        </p:spPr>
        <p:txBody>
          <a:bodyPr/>
          <a:lstStyle/>
          <a:p>
            <a:r>
              <a:rPr lang="lt-LT" sz="24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   KOMUNIKACIJA: NYDERLANDŲ KAIMO TINKLAS</a:t>
            </a:r>
            <a:br>
              <a:rPr lang="lt-LT" sz="24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</a:br>
            <a:endParaRPr lang="lt-LT" sz="24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268760"/>
            <a:ext cx="8291264" cy="5328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30BE8-2AC9-470B-9C8A-4DDCE982E9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35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658728" y="6648"/>
            <a:ext cx="8229600" cy="1143000"/>
          </a:xfrm>
        </p:spPr>
        <p:txBody>
          <a:bodyPr/>
          <a:lstStyle/>
          <a:p>
            <a:r>
              <a:rPr lang="lt-LT" sz="24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LINC –AUSTRIJA, VOKIETIJA, ESTIJA, SUOMIJA</a:t>
            </a:r>
            <a:endParaRPr lang="lt-LT" sz="24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pic>
        <p:nvPicPr>
          <p:cNvPr id="5" name="Turinio vietos rezervavimo ženklas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7" y="3643809"/>
            <a:ext cx="2639455" cy="2746929"/>
          </a:xfrm>
        </p:spPr>
      </p:pic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30BE8-2AC9-470B-9C8A-4DDCE982E9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13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Paveikslėlis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3853129"/>
            <a:ext cx="4344144" cy="2528193"/>
          </a:xfrm>
          <a:prstGeom prst="rect">
            <a:avLst/>
          </a:prstGeom>
        </p:spPr>
      </p:pic>
      <p:pic>
        <p:nvPicPr>
          <p:cNvPr id="8" name="Paveikslėlis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4184" y="853113"/>
            <a:ext cx="4344144" cy="2798336"/>
          </a:xfrm>
          <a:prstGeom prst="rect">
            <a:avLst/>
          </a:prstGeom>
        </p:spPr>
      </p:pic>
      <p:pic>
        <p:nvPicPr>
          <p:cNvPr id="9" name="Paveikslėlis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727" y="934588"/>
            <a:ext cx="3635877" cy="2422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96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43000" y="620688"/>
            <a:ext cx="9001000" cy="706090"/>
          </a:xfrm>
        </p:spPr>
        <p:txBody>
          <a:bodyPr/>
          <a:lstStyle/>
          <a:p>
            <a:r>
              <a:rPr lang="lt-LT" sz="24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  <a:cs typeface="Times New Roman" panose="02020603050405020304" pitchFamily="18" charset="0"/>
              </a:rPr>
              <a:t>      KOMUNIKACIJA: DIDŽIOJI BRITANIJA</a:t>
            </a:r>
            <a:endParaRPr lang="lt-LT" sz="24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lt-LT" dirty="0" smtClean="0"/>
          </a:p>
          <a:p>
            <a:pPr marL="0" indent="0">
              <a:buNone/>
            </a:pPr>
            <a:r>
              <a:rPr lang="lt-LT" b="1" dirty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Rytas kaime - nepakartojamas</a:t>
            </a:r>
            <a:r>
              <a:rPr lang="lt-LT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</a:p>
          <a:p>
            <a:pPr marL="0" indent="0">
              <a:buNone/>
            </a:pPr>
            <a:endParaRPr lang="lt-LT" dirty="0" smtClean="0"/>
          </a:p>
          <a:p>
            <a:pPr lvl="0"/>
            <a:r>
              <a:rPr lang="lt-LT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/>
              </a:rPr>
              <a:t>https</a:t>
            </a:r>
            <a:r>
              <a:rPr lang="lt-LT" sz="2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  <a:hlinkClick r:id="rId3"/>
              </a:rPr>
              <a:t>://www.youtube.com/watch?v=cbK92-TNwcc</a:t>
            </a:r>
            <a:r>
              <a:rPr lang="lt-LT" sz="2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;</a:t>
            </a:r>
            <a:br>
              <a:rPr lang="lt-LT" sz="2400" dirty="0">
                <a:solidFill>
                  <a:prstClr val="black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lang="lt-LT" sz="4400" dirty="0">
                <a:solidFill>
                  <a:srgbClr val="5BD078">
                    <a:lumMod val="50000"/>
                  </a:srgbClr>
                </a:solidFill>
                <a:ea typeface="+mj-ea"/>
                <a:cs typeface="+mj-cs"/>
              </a:rPr>
              <a:t/>
            </a:r>
            <a:br>
              <a:rPr lang="lt-LT" sz="4400" dirty="0">
                <a:solidFill>
                  <a:srgbClr val="5BD078">
                    <a:lumMod val="50000"/>
                  </a:srgbClr>
                </a:solidFill>
                <a:ea typeface="+mj-ea"/>
                <a:cs typeface="+mj-cs"/>
              </a:rPr>
            </a:br>
            <a:endParaRPr lang="lt-LT" sz="2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4"/>
            </a:endParaRPr>
          </a:p>
          <a:p>
            <a:pPr marL="0" indent="0">
              <a:buNone/>
            </a:pP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lt-LT" dirty="0" smtClean="0"/>
          </a:p>
          <a:p>
            <a:pPr marL="0" indent="0">
              <a:buNone/>
            </a:pPr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30BE8-2AC9-470B-9C8A-4DDCE982E9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914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1071403" y="234875"/>
            <a:ext cx="8229600" cy="821734"/>
          </a:xfrm>
        </p:spPr>
        <p:txBody>
          <a:bodyPr/>
          <a:lstStyle/>
          <a:p>
            <a:r>
              <a:rPr lang="lt-LT" sz="2400" b="1" dirty="0" smtClean="0">
                <a:solidFill>
                  <a:srgbClr val="5BD078">
                    <a:lumMod val="50000"/>
                  </a:srgbClr>
                </a:solidFill>
                <a:latin typeface="Garamond" panose="02020404030301010803" pitchFamily="18" charset="0"/>
              </a:rPr>
              <a:t>VEIKLŲ ĮGYVENDINIMO </a:t>
            </a:r>
            <a:r>
              <a:rPr lang="lt-LT" sz="2400" b="1" dirty="0">
                <a:solidFill>
                  <a:srgbClr val="5BD078">
                    <a:lumMod val="50000"/>
                  </a:srgbClr>
                </a:solidFill>
                <a:latin typeface="Garamond" panose="02020404030301010803" pitchFamily="18" charset="0"/>
              </a:rPr>
              <a:t>PRIEMONĖS </a:t>
            </a:r>
            <a:r>
              <a:rPr lang="en-US" sz="2400" b="1" dirty="0">
                <a:solidFill>
                  <a:srgbClr val="5BD078">
                    <a:lumMod val="50000"/>
                  </a:srgbClr>
                </a:solidFill>
                <a:latin typeface="Garamond" panose="02020404030301010803" pitchFamily="18" charset="0"/>
              </a:rPr>
              <a:t>201</a:t>
            </a:r>
            <a:r>
              <a:rPr lang="lt-LT" sz="2400" b="1" dirty="0">
                <a:solidFill>
                  <a:srgbClr val="5BD078">
                    <a:lumMod val="50000"/>
                  </a:srgbClr>
                </a:solidFill>
                <a:latin typeface="Garamond" panose="02020404030301010803" pitchFamily="18" charset="0"/>
              </a:rPr>
              <a:t>6–</a:t>
            </a:r>
            <a:r>
              <a:rPr lang="en-US" sz="2400" b="1" dirty="0">
                <a:solidFill>
                  <a:srgbClr val="5BD078">
                    <a:lumMod val="50000"/>
                  </a:srgbClr>
                </a:solidFill>
                <a:latin typeface="Garamond" panose="02020404030301010803" pitchFamily="18" charset="0"/>
              </a:rPr>
              <a:t>2020 </a:t>
            </a:r>
            <a:r>
              <a:rPr lang="lt-LT" sz="2400" b="1" dirty="0">
                <a:solidFill>
                  <a:srgbClr val="5BD078">
                    <a:lumMod val="50000"/>
                  </a:srgbClr>
                </a:solidFill>
                <a:latin typeface="Garamond" panose="02020404030301010803" pitchFamily="18" charset="0"/>
              </a:rPr>
              <a:t>M</a:t>
            </a:r>
            <a:r>
              <a:rPr lang="en-US" sz="2400" b="1" dirty="0">
                <a:solidFill>
                  <a:srgbClr val="5BD078">
                    <a:lumMod val="50000"/>
                  </a:srgbClr>
                </a:solidFill>
                <a:latin typeface="Garamond" panose="02020404030301010803" pitchFamily="18" charset="0"/>
              </a:rPr>
              <a:t>.</a:t>
            </a:r>
            <a:endParaRPr lang="lt-LT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5217443"/>
          </a:xfrm>
        </p:spPr>
        <p:txBody>
          <a:bodyPr/>
          <a:lstStyle/>
          <a:p>
            <a:pPr marL="0" indent="0" algn="ctr">
              <a:buNone/>
            </a:pPr>
            <a:r>
              <a:rPr lang="lt-LT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TINKLO TIKSLAI</a:t>
            </a:r>
            <a:endParaRPr lang="lt-LT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30BE8-2AC9-470B-9C8A-4DDCE982E9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Stačiakampis 4"/>
          <p:cNvSpPr/>
          <p:nvPr/>
        </p:nvSpPr>
        <p:spPr>
          <a:xfrm>
            <a:off x="463481" y="2498391"/>
            <a:ext cx="8229600" cy="3248273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 sz="2000" dirty="0"/>
          </a:p>
        </p:txBody>
      </p:sp>
      <p:sp>
        <p:nvSpPr>
          <p:cNvPr id="6" name="Stačiakampis 5"/>
          <p:cNvSpPr/>
          <p:nvPr/>
        </p:nvSpPr>
        <p:spPr>
          <a:xfrm>
            <a:off x="611560" y="3429000"/>
            <a:ext cx="1224136" cy="72008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Tematinės grupės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Stačiakampis 6"/>
          <p:cNvSpPr/>
          <p:nvPr/>
        </p:nvSpPr>
        <p:spPr>
          <a:xfrm>
            <a:off x="2107075" y="3438414"/>
            <a:ext cx="1629189" cy="72008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Tyrimai, analizės</a:t>
            </a:r>
            <a:endParaRPr lang="lt-LT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Stačiakampis 7"/>
          <p:cNvSpPr/>
          <p:nvPr/>
        </p:nvSpPr>
        <p:spPr>
          <a:xfrm>
            <a:off x="4058088" y="3438414"/>
            <a:ext cx="1128115" cy="72008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Geroji patirtis 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Stačiakampis 8"/>
          <p:cNvSpPr/>
          <p:nvPr/>
        </p:nvSpPr>
        <p:spPr>
          <a:xfrm>
            <a:off x="5543193" y="3445658"/>
            <a:ext cx="1195774" cy="69443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Renginiai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Stačiakampis 9"/>
          <p:cNvSpPr/>
          <p:nvPr/>
        </p:nvSpPr>
        <p:spPr>
          <a:xfrm>
            <a:off x="7136428" y="3438414"/>
            <a:ext cx="1229051" cy="72008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Mokymai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Stačiakampis 10"/>
          <p:cNvSpPr/>
          <p:nvPr/>
        </p:nvSpPr>
        <p:spPr>
          <a:xfrm>
            <a:off x="976046" y="4885014"/>
            <a:ext cx="1073722" cy="720080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Leidiniai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Stačiakampis 11"/>
          <p:cNvSpPr/>
          <p:nvPr/>
        </p:nvSpPr>
        <p:spPr>
          <a:xfrm>
            <a:off x="4763738" y="4885014"/>
            <a:ext cx="1153976" cy="720080"/>
          </a:xfrm>
          <a:prstGeom prst="rect">
            <a:avLst/>
          </a:prstGeom>
          <a:solidFill>
            <a:srgbClr val="C569A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Interneto svetainė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Stačiakampis 12"/>
          <p:cNvSpPr/>
          <p:nvPr/>
        </p:nvSpPr>
        <p:spPr>
          <a:xfrm>
            <a:off x="2435499" y="4897829"/>
            <a:ext cx="1800200" cy="717072"/>
          </a:xfrm>
          <a:prstGeom prst="rect">
            <a:avLst/>
          </a:prstGeom>
          <a:solidFill>
            <a:srgbClr val="0BAF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1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Tinklaveika (VVG, konsultantai)</a:t>
            </a:r>
            <a:endParaRPr lang="lt-LT" sz="17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Stačiakampis 13"/>
          <p:cNvSpPr/>
          <p:nvPr/>
        </p:nvSpPr>
        <p:spPr>
          <a:xfrm>
            <a:off x="6213998" y="4907637"/>
            <a:ext cx="2102418" cy="6974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Tarptautinis bendradarbiavimas</a:t>
            </a:r>
            <a:endParaRPr lang="lt-LT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997967" y="2650488"/>
            <a:ext cx="553154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PAGRINDINĖS PRIEMONĖS</a:t>
            </a:r>
            <a:endParaRPr lang="lt-LT" sz="24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dyklė žemyn 15"/>
          <p:cNvSpPr/>
          <p:nvPr/>
        </p:nvSpPr>
        <p:spPr>
          <a:xfrm>
            <a:off x="4235699" y="1556791"/>
            <a:ext cx="657533" cy="485939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17" name="TextBox 16"/>
          <p:cNvSpPr txBox="1"/>
          <p:nvPr/>
        </p:nvSpPr>
        <p:spPr>
          <a:xfrm>
            <a:off x="3203848" y="2049716"/>
            <a:ext cx="365007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t-LT" sz="2000" b="1" dirty="0" smtClean="0">
                <a:solidFill>
                  <a:schemeClr val="accent3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SEKRETORIATAS</a:t>
            </a:r>
            <a:endParaRPr lang="lt-LT" sz="2000" b="1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Rodyklė kairėn-dešinėn 20"/>
          <p:cNvSpPr/>
          <p:nvPr/>
        </p:nvSpPr>
        <p:spPr>
          <a:xfrm>
            <a:off x="457200" y="5795228"/>
            <a:ext cx="8291264" cy="1004779"/>
          </a:xfrm>
          <a:prstGeom prst="leftRight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/>
            <a:r>
              <a:rPr lang="lt-LT" sz="22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KPP </a:t>
            </a:r>
            <a:r>
              <a:rPr lang="lt-LT" sz="22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RENGIMAS         ĮGYVENDINIMAS           </a:t>
            </a:r>
            <a:r>
              <a:rPr lang="lt-LT" sz="2000" b="1" dirty="0" smtClean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VERTINIMAS</a:t>
            </a:r>
            <a:endParaRPr lang="lt-LT" sz="2000" b="1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odyklė dešinėn 21"/>
          <p:cNvSpPr/>
          <p:nvPr/>
        </p:nvSpPr>
        <p:spPr>
          <a:xfrm>
            <a:off x="3023828" y="6117874"/>
            <a:ext cx="360040" cy="399181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  <p:sp>
        <p:nvSpPr>
          <p:cNvPr id="23" name="Rodyklė dešinėn 22"/>
          <p:cNvSpPr/>
          <p:nvPr/>
        </p:nvSpPr>
        <p:spPr>
          <a:xfrm>
            <a:off x="6186879" y="6078669"/>
            <a:ext cx="360040" cy="399181"/>
          </a:xfrm>
          <a:prstGeom prst="rightArrow">
            <a:avLst/>
          </a:prstGeom>
          <a:solidFill>
            <a:schemeClr val="accent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t-LT"/>
          </a:p>
        </p:txBody>
      </p:sp>
    </p:spTree>
    <p:extLst>
      <p:ext uri="{BB962C8B-B14F-4D97-AF65-F5344CB8AC3E}">
        <p14:creationId xmlns:p14="http://schemas.microsoft.com/office/powerpoint/2010/main" val="225418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8229600" cy="1143000"/>
          </a:xfrm>
        </p:spPr>
        <p:txBody>
          <a:bodyPr/>
          <a:lstStyle/>
          <a:p>
            <a:r>
              <a:rPr lang="lt-LT" sz="2400" b="1" dirty="0">
                <a:solidFill>
                  <a:srgbClr val="5BD078">
                    <a:lumMod val="50000"/>
                  </a:srgbClr>
                </a:solidFill>
                <a:latin typeface="Garamond" panose="02020404030301010803" pitchFamily="18" charset="0"/>
                <a:ea typeface="Times New Roman" panose="02020603050405020304" pitchFamily="18" charset="0"/>
              </a:rPr>
              <a:t>TINKLO VEIKLŲ ĮGYVENDINIMO STEBĖSENA IR VERTINIMAS</a:t>
            </a:r>
            <a:endParaRPr lang="lt-LT" dirty="0"/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09037698"/>
              </p:ext>
            </p:extLst>
          </p:nvPr>
        </p:nvGraphicFramePr>
        <p:xfrm>
          <a:off x="323528" y="2022013"/>
          <a:ext cx="8496944" cy="3892901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8100000" algn="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648072"/>
                <a:gridCol w="7848872"/>
              </a:tblGrid>
              <a:tr h="1058444">
                <a:tc>
                  <a:txBody>
                    <a:bodyPr/>
                    <a:lstStyle/>
                    <a:p>
                      <a:r>
                        <a:rPr lang="lt-LT" sz="2200" b="1" dirty="0" smtClean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Eil. Nr. </a:t>
                      </a:r>
                    </a:p>
                    <a:p>
                      <a:endParaRPr lang="lt-LT" sz="22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lt-LT" sz="2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uLnTx/>
                          <a:uFillTx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Stebėsenos rodiklio pavadinimas</a:t>
                      </a:r>
                      <a:endParaRPr kumimoji="0" lang="lt-LT" sz="23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uLnTx/>
                        <a:uFillTx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endParaRPr lang="lt-LT" sz="2300" b="1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3">
                        <a:lumMod val="75000"/>
                      </a:schemeClr>
                    </a:solidFill>
                  </a:tcPr>
                </a:tc>
              </a:tr>
              <a:tr h="974623">
                <a:tc>
                  <a:txBody>
                    <a:bodyPr/>
                    <a:lstStyle/>
                    <a:p>
                      <a:r>
                        <a:rPr lang="lt-LT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</a:t>
                      </a:r>
                      <a:endParaRPr lang="lt-LT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4970" algn="l"/>
                        </a:tabLst>
                      </a:pPr>
                      <a:r>
                        <a:rPr lang="lt-L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Teminių ir analizės duomenų mainų, </a:t>
                      </a:r>
                      <a:r>
                        <a:rPr lang="lt-LT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kurie buvo įdiegti įgyvendinant </a:t>
                      </a:r>
                      <a:r>
                        <a:rPr lang="lt-LT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paramą  </a:t>
                      </a:r>
                      <a:r>
                        <a:rPr lang="lt-LT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 kaimo </a:t>
                      </a:r>
                      <a:r>
                        <a:rPr lang="lt-LT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tinklui, </a:t>
                      </a:r>
                      <a:r>
                        <a:rPr lang="lt-LT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skaičius</a:t>
                      </a:r>
                      <a:endParaRPr lang="lt-LT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10499">
                <a:tc>
                  <a:txBody>
                    <a:bodyPr/>
                    <a:lstStyle/>
                    <a:p>
                      <a:r>
                        <a:rPr lang="lt-LT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</a:t>
                      </a:r>
                      <a:endParaRPr lang="lt-LT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4970" algn="l"/>
                        </a:tabLst>
                      </a:pPr>
                      <a:r>
                        <a:rPr lang="lt-LT" sz="2000" b="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Lietuvos kaimo tinklo </a:t>
                      </a:r>
                      <a:r>
                        <a:rPr lang="lt-LT" sz="2000" b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naudotų</a:t>
                      </a:r>
                      <a:r>
                        <a:rPr lang="lt-LT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komunikacijos </a:t>
                      </a:r>
                      <a:r>
                        <a:rPr lang="lt-LT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priemonių </a:t>
                      </a:r>
                      <a:r>
                        <a:rPr lang="lt-L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skaičius</a:t>
                      </a:r>
                      <a:endParaRPr lang="lt-LT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910499">
                <a:tc>
                  <a:txBody>
                    <a:bodyPr/>
                    <a:lstStyle/>
                    <a:p>
                      <a:r>
                        <a:rPr lang="lt-LT" sz="2000" b="0" dirty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</a:t>
                      </a:r>
                      <a:endParaRPr lang="lt-LT" sz="20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  <a:tabLst>
                          <a:tab pos="394970" algn="l"/>
                        </a:tabLst>
                      </a:pPr>
                      <a:r>
                        <a:rPr lang="lt-L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Europos kaimo plėtros tinklo veiklos </a:t>
                      </a:r>
                      <a:r>
                        <a:rPr lang="lt-LT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sričių</a:t>
                      </a:r>
                      <a:r>
                        <a:rPr lang="lt-LT" sz="20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 kuriose dalyvavo Lietuvos kaimo </a:t>
                      </a:r>
                      <a:r>
                        <a:rPr lang="lt-LT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tinklas,</a:t>
                      </a:r>
                      <a:r>
                        <a:rPr lang="lt-LT" sz="2000" b="1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lt-LT" sz="2000" b="1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skaičius</a:t>
                      </a:r>
                      <a:endParaRPr lang="lt-LT" sz="2000" b="1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30BE8-2AC9-470B-9C8A-4DDCE982E9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757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en-US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lt-LT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lt-LT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lt-LT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lt-LT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lt-LT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lt-LT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lt-LT" dirty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lt-LT" dirty="0">
                <a:solidFill>
                  <a:schemeClr val="accent3">
                    <a:lumMod val="50000"/>
                  </a:schemeClr>
                </a:solidFill>
              </a:rPr>
            </a:br>
            <a:r>
              <a:rPr lang="lt-LT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lt-LT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lt-LT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/>
            </a:r>
            <a:br>
              <a:rPr lang="lt-LT" sz="2400" dirty="0">
                <a:solidFill>
                  <a:prstClr val="black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</a:br>
            <a:r>
              <a:rPr lang="lt-LT" dirty="0" smtClean="0">
                <a:solidFill>
                  <a:schemeClr val="accent3">
                    <a:lumMod val="50000"/>
                  </a:schemeClr>
                </a:solidFill>
              </a:rPr>
              <a:t/>
            </a:r>
            <a:br>
              <a:rPr lang="lt-LT" dirty="0" smtClean="0">
                <a:solidFill>
                  <a:schemeClr val="accent3">
                    <a:lumMod val="50000"/>
                  </a:schemeClr>
                </a:solidFill>
              </a:rPr>
            </a:br>
            <a:r>
              <a:rPr lang="lt-LT" sz="4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DĖKOJU UŽ DĖMESĮ</a:t>
            </a:r>
            <a:r>
              <a:rPr lang="en-US" sz="4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lt-LT" sz="4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4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lt-LT" sz="4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lt-LT" sz="4800" b="1" dirty="0" smtClean="0">
                <a:solidFill>
                  <a:schemeClr val="accent3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lt-LT" sz="4800" b="1" dirty="0">
              <a:solidFill>
                <a:schemeClr val="accent3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aveikslėlis 1" descr="C:\Users\jelenaj\Desktop\logo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933056"/>
            <a:ext cx="3992541" cy="1296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5265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507288" cy="508918"/>
          </a:xfrm>
          <a:effectLst>
            <a:softEdge rad="635000"/>
          </a:effectLst>
        </p:spPr>
        <p:txBody>
          <a:bodyPr/>
          <a:lstStyle/>
          <a:p>
            <a:r>
              <a:rPr lang="lt-LT" sz="24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  <a:cs typeface="Times New Roman" pitchFamily="18" charset="0"/>
              </a:rPr>
              <a:t>          LIETUVOS KAIMO TINKLO (TINKLAS) 2016–2020 M. VEIKSMŲ PROGRAMOS (VP) TURINY</a:t>
            </a:r>
            <a:r>
              <a:rPr lang="lt-LT" sz="2400" b="1" dirty="0" smtClean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  <a:t>S </a:t>
            </a:r>
            <a:br>
              <a:rPr lang="lt-LT" sz="2400" b="1" dirty="0" smtClean="0">
                <a:solidFill>
                  <a:srgbClr val="008000"/>
                </a:solidFill>
                <a:latin typeface="Garamond" pitchFamily="18" charset="0"/>
                <a:cs typeface="Times New Roman" pitchFamily="18" charset="0"/>
              </a:rPr>
            </a:br>
            <a:endParaRPr lang="lt-LT" sz="2400" b="1" dirty="0"/>
          </a:p>
        </p:txBody>
      </p:sp>
      <p:sp>
        <p:nvSpPr>
          <p:cNvPr id="3" name="Turinio vietos rezervavimo ženklas 2"/>
          <p:cNvSpPr>
            <a:spLocks noGrp="1"/>
          </p:cNvSpPr>
          <p:nvPr>
            <p:ph idx="1"/>
          </p:nvPr>
        </p:nvSpPr>
        <p:spPr>
          <a:effectLst>
            <a:softEdge rad="635000"/>
          </a:effectLst>
        </p:spPr>
        <p:txBody>
          <a:bodyPr/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lt-LT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</a:p>
          <a:p>
            <a:pPr marL="6286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t-LT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LKT tikslai ir uždaviniai;</a:t>
            </a:r>
          </a:p>
          <a:p>
            <a:pPr marL="6286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t-LT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LKT struktūra;</a:t>
            </a:r>
          </a:p>
          <a:p>
            <a:pPr marL="6286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t-LT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narystė LKT</a:t>
            </a:r>
            <a:r>
              <a:rPr lang="lt-LT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6286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t-LT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veiklos</a:t>
            </a:r>
            <a:r>
              <a:rPr lang="lt-LT" sz="20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6286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t-L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</a:t>
            </a:r>
            <a:r>
              <a:rPr lang="lt-LT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eriodiniai veiksmų planai</a:t>
            </a:r>
            <a:r>
              <a:rPr lang="lt-LT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;</a:t>
            </a:r>
          </a:p>
          <a:p>
            <a:pPr marL="6286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t-LT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komunikacijos planas; </a:t>
            </a:r>
            <a:endParaRPr lang="lt-LT" sz="2000" dirty="0" smtClean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28650" indent="-285750" algn="just">
              <a:lnSpc>
                <a:spcPct val="150000"/>
              </a:lnSpc>
              <a:spcBef>
                <a:spcPts val="600"/>
              </a:spcBef>
              <a:spcAft>
                <a:spcPts val="0"/>
              </a:spcAft>
              <a:buFont typeface="Wingdings" panose="05000000000000000000" pitchFamily="2" charset="2"/>
              <a:buChar char="§"/>
            </a:pPr>
            <a:r>
              <a:rPr lang="lt-LT" sz="2000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veiklų </a:t>
            </a:r>
            <a:r>
              <a:rPr lang="lt-L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įgyvendinimo </a:t>
            </a:r>
            <a:r>
              <a:rPr lang="lt-LT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stebėsena </a:t>
            </a:r>
            <a:r>
              <a:rPr lang="lt-LT" sz="2000" b="1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ir </a:t>
            </a:r>
            <a:r>
              <a:rPr lang="lt-LT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vertinimas</a:t>
            </a:r>
            <a:r>
              <a:rPr lang="lt-LT" sz="15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lt-LT" sz="1500" b="1" dirty="0"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lt-LT" dirty="0"/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30BE8-2AC9-470B-9C8A-4DDCE982E9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11" name="Turinio vietos rezervavimo ženklas 17"/>
          <p:cNvPicPr>
            <a:picLocks noChangeAspect="1"/>
          </p:cNvPicPr>
          <p:nvPr/>
        </p:nvPicPr>
        <p:blipFill>
          <a:blip r:embed="rId5" cstate="print">
            <a:lum bright="2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-50000"/>
                    </a14:imgEffect>
                    <a14:imgEffect>
                      <a14:colorTemperature colorTemp="11200"/>
                    </a14:imgEffect>
                    <a14:imgEffect>
                      <a14:brightnessContrast bright="1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p:blipFill>
        <p:spPr>
          <a:xfrm>
            <a:off x="5076055" y="1784351"/>
            <a:ext cx="3304357" cy="3352404"/>
          </a:xfrm>
          <a:prstGeom prst="rect">
            <a:avLst/>
          </a:prstGeom>
          <a:ln>
            <a:solidFill>
              <a:schemeClr val="lt1">
                <a:hueOff val="0"/>
                <a:satOff val="0"/>
                <a:lumOff val="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1290839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405733" y="41523"/>
            <a:ext cx="8229600" cy="1143000"/>
          </a:xfrm>
        </p:spPr>
        <p:txBody>
          <a:bodyPr/>
          <a:lstStyle/>
          <a:p>
            <a:r>
              <a:rPr lang="lt-LT" sz="2400" b="1" dirty="0">
                <a:solidFill>
                  <a:srgbClr val="5BD078">
                    <a:lumMod val="50000"/>
                  </a:srgbClr>
                </a:solidFill>
                <a:latin typeface="Garamond" panose="02020404030301010803" pitchFamily="18" charset="0"/>
              </a:rPr>
              <a:t>TINKLO TIKSLAI </a:t>
            </a:r>
            <a:endParaRPr lang="lt-LT" dirty="0"/>
          </a:p>
        </p:txBody>
      </p:sp>
      <p:graphicFrame>
        <p:nvGraphicFramePr>
          <p:cNvPr id="5" name="Turinio vietos rezervavimo ženklas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80972042"/>
              </p:ext>
            </p:extLst>
          </p:nvPr>
        </p:nvGraphicFramePr>
        <p:xfrm>
          <a:off x="107504" y="1052736"/>
          <a:ext cx="8856984" cy="54184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30BE8-2AC9-470B-9C8A-4DDCE982E9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/>
              </a:solidFill>
            </a:endParaRPr>
          </a:p>
        </p:txBody>
      </p:sp>
      <p:pic>
        <p:nvPicPr>
          <p:cNvPr id="6" name="Turinio vietos rezervavimo ženklas 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90012" y="894302"/>
            <a:ext cx="2088232" cy="15494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234" y="874465"/>
            <a:ext cx="2091320" cy="1569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aveikslėlis 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5045092"/>
            <a:ext cx="1689700" cy="1200133"/>
          </a:xfrm>
          <a:prstGeom prst="rect">
            <a:avLst/>
          </a:prstGeom>
        </p:spPr>
      </p:pic>
      <p:pic>
        <p:nvPicPr>
          <p:cNvPr id="9" name="Picture 4" descr="http://ohsosocial.me/wp-content/uploads/2013/03/sharing-information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22" y="5045092"/>
            <a:ext cx="1697266" cy="11884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872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kaidrės numerio vietos rezervavimo ženklas 1"/>
          <p:cNvSpPr>
            <a:spLocks noGrp="1"/>
          </p:cNvSpPr>
          <p:nvPr>
            <p:ph type="sldNum" sz="quarter" idx="12"/>
          </p:nvPr>
        </p:nvSpPr>
        <p:spPr>
          <a:xfrm>
            <a:off x="6834188" y="6232525"/>
            <a:ext cx="2133600" cy="4762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B3A9A03-2132-4EA7-AB21-55E86A8EA07C}" type="slidenum">
              <a:rPr lang="en-US" altLang="lt-LT" sz="1400">
                <a:latin typeface="Times New Roman" panose="02020603050405020304" pitchFamily="18" charset="0"/>
                <a:cs typeface="Times New Roman" panose="02020603050405020304" pitchFamily="18" charset="0"/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lt-LT" sz="14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Diagram 1"/>
          <p:cNvGraphicFramePr/>
          <p:nvPr>
            <p:extLst>
              <p:ext uri="{D42A27DB-BD31-4B8C-83A1-F6EECF244321}">
                <p14:modId xmlns:p14="http://schemas.microsoft.com/office/powerpoint/2010/main" val="1612903813"/>
              </p:ext>
            </p:extLst>
          </p:nvPr>
        </p:nvGraphicFramePr>
        <p:xfrm>
          <a:off x="1477165" y="1044397"/>
          <a:ext cx="6216030" cy="48092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Oval 12"/>
          <p:cNvSpPr/>
          <p:nvPr/>
        </p:nvSpPr>
        <p:spPr>
          <a:xfrm>
            <a:off x="158750" y="3814763"/>
            <a:ext cx="2152650" cy="11811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>
              <a:defRPr/>
            </a:pPr>
            <a:r>
              <a:rPr lang="lt-LT" altLang="lt-LT" sz="1200" b="1" dirty="0" smtClean="0">
                <a:latin typeface="Times New Roman" pitchFamily="18" charset="0"/>
                <a:cs typeface="Times New Roman" pitchFamily="18" charset="0"/>
              </a:rPr>
              <a:t>Lygybę  ir nediskriminavimą, pilietinę visuomenę skatinančios  organizacijos</a:t>
            </a:r>
          </a:p>
        </p:txBody>
      </p:sp>
      <p:sp>
        <p:nvSpPr>
          <p:cNvPr id="6" name="Oval 13"/>
          <p:cNvSpPr/>
          <p:nvPr/>
        </p:nvSpPr>
        <p:spPr>
          <a:xfrm>
            <a:off x="362843" y="2622332"/>
            <a:ext cx="1504950" cy="7524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>
              <a:defRPr/>
            </a:pPr>
            <a:r>
              <a:rPr lang="lt-LT" altLang="lt-LT" sz="1200" b="1" dirty="0" smtClean="0">
                <a:latin typeface="Times New Roman" pitchFamily="18" charset="0"/>
                <a:cs typeface="Times New Roman" pitchFamily="18" charset="0"/>
              </a:rPr>
              <a:t>Ūkininkų asocijuotos struktūros</a:t>
            </a:r>
          </a:p>
        </p:txBody>
      </p:sp>
      <p:sp>
        <p:nvSpPr>
          <p:cNvPr id="7" name="Oval 14"/>
          <p:cNvSpPr/>
          <p:nvPr/>
        </p:nvSpPr>
        <p:spPr>
          <a:xfrm>
            <a:off x="282575" y="1388269"/>
            <a:ext cx="2028825" cy="838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>
              <a:defRPr/>
            </a:pPr>
            <a:r>
              <a:rPr lang="lt-LT" altLang="lt-LT" sz="1200" b="1" dirty="0" smtClean="0">
                <a:latin typeface="Times New Roman" pitchFamily="18" charset="0"/>
                <a:cs typeface="Times New Roman" pitchFamily="18" charset="0"/>
              </a:rPr>
              <a:t>Kaimo bendruomeninės organizacijos ir kitos NVO   </a:t>
            </a:r>
          </a:p>
        </p:txBody>
      </p:sp>
      <p:cxnSp>
        <p:nvCxnSpPr>
          <p:cNvPr id="8" name="Straight Arrow Connector 3"/>
          <p:cNvCxnSpPr/>
          <p:nvPr/>
        </p:nvCxnSpPr>
        <p:spPr>
          <a:xfrm>
            <a:off x="3722179" y="2664437"/>
            <a:ext cx="257175" cy="180975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15"/>
          <p:cNvSpPr/>
          <p:nvPr/>
        </p:nvSpPr>
        <p:spPr>
          <a:xfrm>
            <a:off x="7096174" y="2573337"/>
            <a:ext cx="1381125" cy="70326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spcAft>
                <a:spcPts val="0"/>
              </a:spcAft>
              <a:defRPr/>
            </a:pPr>
            <a:r>
              <a:rPr lang="lt-LT" sz="1200" b="1" dirty="0">
                <a:solidFill>
                  <a:schemeClr val="tx1"/>
                </a:solidFill>
                <a:latin typeface="Times New Roman"/>
                <a:ea typeface="Times New Roman"/>
              </a:rPr>
              <a:t>VVG </a:t>
            </a:r>
          </a:p>
        </p:txBody>
      </p:sp>
      <p:sp>
        <p:nvSpPr>
          <p:cNvPr id="10" name="Oval 16"/>
          <p:cNvSpPr/>
          <p:nvPr/>
        </p:nvSpPr>
        <p:spPr>
          <a:xfrm>
            <a:off x="6607656" y="5305425"/>
            <a:ext cx="2000250" cy="86677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>
              <a:defRPr/>
            </a:pPr>
            <a:r>
              <a:rPr lang="lt-LT" altLang="lt-LT" sz="1200" b="1" smtClean="0">
                <a:latin typeface="Times New Roman" pitchFamily="18" charset="0"/>
                <a:cs typeface="Times New Roman" pitchFamily="18" charset="0"/>
              </a:rPr>
              <a:t>Žemės ūkio ir kaimo plėtros konsultavimo įstaigos </a:t>
            </a:r>
          </a:p>
        </p:txBody>
      </p:sp>
      <p:cxnSp>
        <p:nvCxnSpPr>
          <p:cNvPr id="11" name="Straight Arrow Connector 4"/>
          <p:cNvCxnSpPr/>
          <p:nvPr/>
        </p:nvCxnSpPr>
        <p:spPr>
          <a:xfrm>
            <a:off x="4572000" y="2125807"/>
            <a:ext cx="0" cy="367089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Oval 17"/>
          <p:cNvSpPr/>
          <p:nvPr/>
        </p:nvSpPr>
        <p:spPr>
          <a:xfrm>
            <a:off x="6845781" y="1316182"/>
            <a:ext cx="1762125" cy="8096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>
              <a:defRPr/>
            </a:pPr>
            <a:r>
              <a:rPr lang="lt-LT" altLang="lt-LT" sz="1200" b="1" dirty="0" smtClean="0">
                <a:latin typeface="Times New Roman" pitchFamily="18" charset="0"/>
                <a:cs typeface="Times New Roman" pitchFamily="18" charset="0"/>
              </a:rPr>
              <a:t>Kaimo verslininkų asocijuotos struktūros</a:t>
            </a:r>
          </a:p>
        </p:txBody>
      </p:sp>
      <p:cxnSp>
        <p:nvCxnSpPr>
          <p:cNvPr id="13" name="Straight Arrow Connector 6"/>
          <p:cNvCxnSpPr/>
          <p:nvPr/>
        </p:nvCxnSpPr>
        <p:spPr>
          <a:xfrm>
            <a:off x="4572000" y="4160436"/>
            <a:ext cx="0" cy="314325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9"/>
          <p:cNvSpPr/>
          <p:nvPr/>
        </p:nvSpPr>
        <p:spPr>
          <a:xfrm>
            <a:off x="7096174" y="3731811"/>
            <a:ext cx="1381125" cy="8572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>
              <a:defRPr/>
            </a:pPr>
            <a:r>
              <a:rPr lang="lt-LT" altLang="lt-LT" sz="1200" b="1" dirty="0" smtClean="0">
                <a:latin typeface="Times New Roman" pitchFamily="18" charset="0"/>
                <a:cs typeface="Times New Roman" pitchFamily="18" charset="0"/>
              </a:rPr>
              <a:t>Valdžios institucijos ir įstaigos </a:t>
            </a:r>
          </a:p>
        </p:txBody>
      </p:sp>
      <p:cxnSp>
        <p:nvCxnSpPr>
          <p:cNvPr id="15" name="Straight Arrow Connector 7"/>
          <p:cNvCxnSpPr/>
          <p:nvPr/>
        </p:nvCxnSpPr>
        <p:spPr>
          <a:xfrm>
            <a:off x="5453494" y="3790901"/>
            <a:ext cx="285202" cy="208605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8"/>
          <p:cNvCxnSpPr/>
          <p:nvPr/>
        </p:nvCxnSpPr>
        <p:spPr>
          <a:xfrm flipH="1">
            <a:off x="3622167" y="3852862"/>
            <a:ext cx="228600" cy="152400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9"/>
          <p:cNvCxnSpPr/>
          <p:nvPr/>
        </p:nvCxnSpPr>
        <p:spPr>
          <a:xfrm flipH="1">
            <a:off x="5481521" y="2809546"/>
            <a:ext cx="257175" cy="179668"/>
          </a:xfrm>
          <a:prstGeom prst="straightConnector1">
            <a:avLst/>
          </a:prstGeom>
          <a:ln w="28575">
            <a:solidFill>
              <a:srgbClr val="C0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18"/>
          <p:cNvSpPr/>
          <p:nvPr/>
        </p:nvSpPr>
        <p:spPr>
          <a:xfrm>
            <a:off x="486668" y="5407250"/>
            <a:ext cx="1381125" cy="85725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>
              <a:defRPr/>
            </a:pPr>
            <a:r>
              <a:rPr lang="lt-LT" altLang="lt-LT" sz="1200" b="1" dirty="0" smtClean="0">
                <a:latin typeface="Times New Roman" pitchFamily="18" charset="0"/>
                <a:cs typeface="Times New Roman" pitchFamily="18" charset="0"/>
              </a:rPr>
              <a:t>Mokslo įstaigos</a:t>
            </a:r>
          </a:p>
        </p:txBody>
      </p:sp>
      <p:sp>
        <p:nvSpPr>
          <p:cNvPr id="22" name="Oval 20"/>
          <p:cNvSpPr/>
          <p:nvPr/>
        </p:nvSpPr>
        <p:spPr>
          <a:xfrm>
            <a:off x="3762258" y="5998642"/>
            <a:ext cx="1847850" cy="809625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hangingPunct="0">
              <a:spcAft>
                <a:spcPts val="0"/>
              </a:spcAft>
              <a:defRPr/>
            </a:pPr>
            <a:r>
              <a:rPr lang="lt-LT" sz="1200" b="1" dirty="0">
                <a:solidFill>
                  <a:schemeClr val="tx1"/>
                </a:solidFill>
                <a:latin typeface="Times New Roman"/>
                <a:ea typeface="Times New Roman"/>
              </a:rPr>
              <a:t>Aplinkosaugos organizacijos</a:t>
            </a:r>
          </a:p>
        </p:txBody>
      </p:sp>
      <p:sp>
        <p:nvSpPr>
          <p:cNvPr id="7191" name="Rectangle 33"/>
          <p:cNvSpPr>
            <a:spLocks noChangeArrowheads="1"/>
          </p:cNvSpPr>
          <p:nvPr/>
        </p:nvSpPr>
        <p:spPr bwMode="auto">
          <a:xfrm>
            <a:off x="152400" y="4448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3349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3349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3349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34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334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4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4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4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4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lt-LT" altLang="lt-LT" sz="1800"/>
          </a:p>
        </p:txBody>
      </p:sp>
      <p:sp>
        <p:nvSpPr>
          <p:cNvPr id="7192" name="Rectangle 35"/>
          <p:cNvSpPr>
            <a:spLocks noChangeArrowheads="1"/>
          </p:cNvSpPr>
          <p:nvPr/>
        </p:nvSpPr>
        <p:spPr bwMode="auto">
          <a:xfrm>
            <a:off x="152400" y="44481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 eaLnBrk="0" hangingPunct="0">
              <a:spcBef>
                <a:spcPct val="20000"/>
              </a:spcBef>
              <a:buChar char="•"/>
              <a:tabLst>
                <a:tab pos="334963" algn="l"/>
              </a:tabLst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tabLst>
                <a:tab pos="334963" algn="l"/>
              </a:tabLst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tabLst>
                <a:tab pos="334963" algn="l"/>
              </a:tabLs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tabLst>
                <a:tab pos="334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tabLst>
                <a:tab pos="334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4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4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4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tabLst>
                <a:tab pos="334963" algn="l"/>
              </a:tabLst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lt-LT" altLang="lt-LT" sz="1800"/>
          </a:p>
        </p:txBody>
      </p:sp>
      <p:sp>
        <p:nvSpPr>
          <p:cNvPr id="7193" name="Stačiakampis 28"/>
          <p:cNvSpPr>
            <a:spLocks noChangeArrowheads="1"/>
          </p:cNvSpPr>
          <p:nvPr/>
        </p:nvSpPr>
        <p:spPr bwMode="auto">
          <a:xfrm>
            <a:off x="1060946" y="352723"/>
            <a:ext cx="74888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lt-LT" sz="24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TINKLO STRUKTŪRA</a:t>
            </a:r>
            <a:endParaRPr lang="lt-LT" altLang="lt-LT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2158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ntraštė 1"/>
          <p:cNvSpPr>
            <a:spLocks noGrp="1"/>
          </p:cNvSpPr>
          <p:nvPr>
            <p:ph type="title"/>
          </p:nvPr>
        </p:nvSpPr>
        <p:spPr>
          <a:xfrm>
            <a:off x="1115616" y="303932"/>
            <a:ext cx="6270303" cy="706090"/>
          </a:xfrm>
        </p:spPr>
        <p:txBody>
          <a:bodyPr/>
          <a:lstStyle/>
          <a:p>
            <a:r>
              <a:rPr lang="lt-LT" sz="24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NARYSTĖ TINKLE </a:t>
            </a:r>
            <a:endParaRPr lang="lt-LT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30BE8-2AC9-470B-9C8A-4DDCE982E9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11" name="Suapvalintas stačiakampis 10"/>
          <p:cNvSpPr/>
          <p:nvPr/>
        </p:nvSpPr>
        <p:spPr>
          <a:xfrm>
            <a:off x="228301" y="1060649"/>
            <a:ext cx="2880469" cy="518457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Organizacijos ir institucijos dalyvaujančios kaimo plėtroje:</a:t>
            </a:r>
          </a:p>
          <a:p>
            <a:pPr algn="ctr"/>
            <a:endParaRPr lang="lt-LT" sz="17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Žemės ūkio ir kaimo NVO šakinės/sektorinės asociacijos;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VVG;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Kaimo bendruomenės;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Mokslo ir tyrimų įstaigos;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Konsultavimo įstaigos;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Valstybės ir vietos valdžios institucijos.</a:t>
            </a:r>
          </a:p>
          <a:p>
            <a:pPr algn="ctr"/>
            <a:endParaRPr lang="lt-LT" sz="1700" b="1" dirty="0">
              <a:solidFill>
                <a:schemeClr val="tx1"/>
              </a:solidFill>
            </a:endParaRPr>
          </a:p>
        </p:txBody>
      </p:sp>
      <p:sp>
        <p:nvSpPr>
          <p:cNvPr id="6" name="Suapvalintas stačiakampis 5"/>
          <p:cNvSpPr/>
          <p:nvPr/>
        </p:nvSpPr>
        <p:spPr>
          <a:xfrm>
            <a:off x="6228036" y="1060649"/>
            <a:ext cx="2664816" cy="5184576"/>
          </a:xfrm>
          <a:prstGeom prst="roundRect">
            <a:avLst/>
          </a:prstGeom>
          <a:solidFill>
            <a:srgbClr val="92D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Partnerystės principo užtikrinimas:</a:t>
            </a:r>
          </a:p>
          <a:p>
            <a:pPr algn="ctr"/>
            <a:endParaRPr lang="lt-LT" sz="1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Ekonominiai ir socialiniai partneriai;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Įstaigos, atstovaujančios pilietinei visuomenei;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aplinkosaugos partneriai;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lt-LT" sz="17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NVO ir įstaigos, atsakingos už moterų ir vyrų lygybės ir nediskriminavimo skatinimą. </a:t>
            </a:r>
            <a:endParaRPr lang="lt-LT" sz="17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Turinio vietos rezervavimo ženklas 6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1988840"/>
            <a:ext cx="2880320" cy="2880320"/>
          </a:xfrm>
        </p:spPr>
      </p:pic>
      <p:sp>
        <p:nvSpPr>
          <p:cNvPr id="12" name="Rounded Rectangle 11"/>
          <p:cNvSpPr/>
          <p:nvPr/>
        </p:nvSpPr>
        <p:spPr>
          <a:xfrm>
            <a:off x="3347864" y="1245813"/>
            <a:ext cx="2664296" cy="576064"/>
          </a:xfrm>
          <a:prstGeom prst="roundRect">
            <a:avLst/>
          </a:prstGeom>
          <a:solidFill>
            <a:schemeClr val="bg2">
              <a:lumMod val="50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lt-LT" sz="26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330 Tinklo narių</a:t>
            </a:r>
            <a:endParaRPr lang="lt-LT" sz="26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884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t-LT" sz="2400" b="1" dirty="0" smtClean="0">
                <a:solidFill>
                  <a:schemeClr val="accent3">
                    <a:lumMod val="50000"/>
                  </a:schemeClr>
                </a:solidFill>
                <a:latin typeface="Garamond" pitchFamily="18" charset="0"/>
              </a:rPr>
              <a:t>TINKLO NARIAI</a:t>
            </a:r>
            <a:endParaRPr lang="lt-LT" sz="2400" b="1" dirty="0">
              <a:solidFill>
                <a:schemeClr val="accent3">
                  <a:lumMod val="50000"/>
                </a:schemeClr>
              </a:solidFill>
              <a:latin typeface="Garamond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246695704"/>
              </p:ext>
            </p:extLst>
          </p:nvPr>
        </p:nvGraphicFramePr>
        <p:xfrm>
          <a:off x="251520" y="1412776"/>
          <a:ext cx="8640960" cy="48965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30BE8-2AC9-470B-9C8A-4DDCE982E9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avadinimas 1"/>
          <p:cNvSpPr>
            <a:spLocks noGrp="1"/>
          </p:cNvSpPr>
          <p:nvPr>
            <p:ph type="title"/>
          </p:nvPr>
        </p:nvSpPr>
        <p:spPr>
          <a:xfrm>
            <a:off x="323528" y="274638"/>
            <a:ext cx="8820472" cy="1143000"/>
          </a:xfrm>
        </p:spPr>
        <p:txBody>
          <a:bodyPr/>
          <a:lstStyle/>
          <a:p>
            <a:r>
              <a:rPr lang="lt-LT" sz="24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          2007–2013 M. IR 2014–2020 M. TINKLO VEIKLŲ PALYGINIMAS</a:t>
            </a:r>
            <a:endParaRPr lang="lt-LT" sz="2400" b="1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sp>
        <p:nvSpPr>
          <p:cNvPr id="4" name="Skaidrės numerio vietos rezervavimo ženklas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30BE8-2AC9-470B-9C8A-4DDCE982E9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7</a:t>
            </a:fld>
            <a:endParaRPr lang="en-US">
              <a:solidFill>
                <a:prstClr val="black"/>
              </a:solidFill>
            </a:endParaRPr>
          </a:p>
        </p:txBody>
      </p:sp>
      <p:graphicFrame>
        <p:nvGraphicFramePr>
          <p:cNvPr id="5" name="Turinio vietos rezervavimo ženklas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746202640"/>
              </p:ext>
            </p:extLst>
          </p:nvPr>
        </p:nvGraphicFramePr>
        <p:xfrm>
          <a:off x="107504" y="1196752"/>
          <a:ext cx="8928992" cy="55247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049676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85831"/>
            <a:ext cx="8686800" cy="864096"/>
          </a:xfrm>
        </p:spPr>
        <p:txBody>
          <a:bodyPr/>
          <a:lstStyle/>
          <a:p>
            <a:r>
              <a:rPr lang="lt-LT" sz="2400" b="1" kern="1200" cap="small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VEIKSMŲ PROGRAMOS VEIKLOS </a:t>
            </a:r>
            <a:r>
              <a:rPr lang="en-US" sz="2400" b="1" kern="1200" cap="small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201</a:t>
            </a:r>
            <a:r>
              <a:rPr lang="lt-LT" sz="2400" b="1" kern="1200" cap="small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6–</a:t>
            </a:r>
            <a:r>
              <a:rPr lang="en-US" sz="2400" b="1" kern="1200" cap="small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2020 </a:t>
            </a:r>
            <a:r>
              <a:rPr lang="lt-LT" sz="2400" b="1" kern="1200" cap="small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M</a:t>
            </a:r>
            <a:r>
              <a:rPr lang="en-US" sz="2400" b="1" kern="1200" cap="small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. </a:t>
            </a:r>
            <a:r>
              <a:rPr lang="lt-LT" sz="2400" b="1" kern="1200" cap="small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(1)</a:t>
            </a:r>
            <a:br>
              <a:rPr lang="lt-LT" sz="2400" b="1" kern="1200" cap="small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</a:br>
            <a:endParaRPr lang="lt-LT" sz="2400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2325887"/>
              </p:ext>
            </p:extLst>
          </p:nvPr>
        </p:nvGraphicFramePr>
        <p:xfrm>
          <a:off x="251520" y="1772815"/>
          <a:ext cx="8568952" cy="4896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30BE8-2AC9-470B-9C8A-4DDCE982E9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8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07704" y="1124744"/>
            <a:ext cx="51845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Turinio plėtojimas</a:t>
            </a:r>
            <a:endParaRPr lang="lt-LT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17771"/>
            <a:ext cx="8229600" cy="706090"/>
          </a:xfrm>
        </p:spPr>
        <p:txBody>
          <a:bodyPr/>
          <a:lstStyle/>
          <a:p>
            <a:r>
              <a:rPr lang="lt-LT" sz="24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         VEIKSMŲ PROGRAMOS VEIKLOS 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201</a:t>
            </a:r>
            <a:r>
              <a:rPr lang="lt-LT" sz="24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6–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2020 </a:t>
            </a:r>
            <a:r>
              <a:rPr lang="lt-LT" sz="24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M</a:t>
            </a:r>
            <a:r>
              <a:rPr lang="en-US" sz="24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. </a:t>
            </a:r>
            <a:r>
              <a:rPr lang="lt-LT" sz="2400" b="1" dirty="0" smtClean="0">
                <a:solidFill>
                  <a:schemeClr val="accent3">
                    <a:lumMod val="50000"/>
                  </a:schemeClr>
                </a:solidFill>
                <a:latin typeface="Garamond" panose="02020404030301010803" pitchFamily="18" charset="0"/>
              </a:rPr>
              <a:t>(2)</a:t>
            </a:r>
            <a:endParaRPr lang="lt-LT" sz="2400" dirty="0">
              <a:solidFill>
                <a:schemeClr val="accent3">
                  <a:lumMod val="50000"/>
                </a:schemeClr>
              </a:solidFill>
              <a:latin typeface="Garamond" panose="02020404030301010803" pitchFamily="18" charset="0"/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25969422"/>
              </p:ext>
            </p:extLst>
          </p:nvPr>
        </p:nvGraphicFramePr>
        <p:xfrm>
          <a:off x="107504" y="1700808"/>
          <a:ext cx="8856984" cy="50206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4330BE8-2AC9-470B-9C8A-4DDCE982E92B}" type="slidenum">
              <a:rPr lang="en-US" smtClean="0">
                <a:solidFill>
                  <a:prstClr val="black"/>
                </a:solidFill>
              </a:rPr>
              <a:pPr>
                <a:defRPr/>
              </a:pPr>
              <a:t>9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63688" y="1130431"/>
            <a:ext cx="53285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lt-LT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Techninė pagalba</a:t>
            </a:r>
            <a:endParaRPr lang="lt-LT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Bangos forma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5591</TotalTime>
  <Words>636</Words>
  <Application>Microsoft Office PowerPoint</Application>
  <PresentationFormat>Demonstracija ekrane (4:3)</PresentationFormat>
  <Paragraphs>163</Paragraphs>
  <Slides>17</Slides>
  <Notes>17</Notes>
  <HiddenSlides>0</HiddenSlides>
  <MMClips>0</MMClips>
  <ScaleCrop>false</ScaleCrop>
  <HeadingPairs>
    <vt:vector size="6" baseType="variant">
      <vt:variant>
        <vt:lpstr>Naudojami šriftai</vt:lpstr>
      </vt:variant>
      <vt:variant>
        <vt:i4>7</vt:i4>
      </vt:variant>
      <vt:variant>
        <vt:lpstr>Tema</vt:lpstr>
      </vt:variant>
      <vt:variant>
        <vt:i4>1</vt:i4>
      </vt:variant>
      <vt:variant>
        <vt:lpstr>Skaidrių pavadinimai</vt:lpstr>
      </vt:variant>
      <vt:variant>
        <vt:i4>17</vt:i4>
      </vt:variant>
    </vt:vector>
  </HeadingPairs>
  <TitlesOfParts>
    <vt:vector size="25" baseType="lpstr">
      <vt:lpstr>Arial</vt:lpstr>
      <vt:lpstr>Calibri</vt:lpstr>
      <vt:lpstr>Cambria</vt:lpstr>
      <vt:lpstr>Century Schoolbook</vt:lpstr>
      <vt:lpstr>Garamond</vt:lpstr>
      <vt:lpstr>Times New Roman</vt:lpstr>
      <vt:lpstr>Wingdings</vt:lpstr>
      <vt:lpstr>Default Design</vt:lpstr>
      <vt:lpstr>        Lietuvos kaimo tinklo  2016–2020 m. veiksmų programa   Žaneta Jucaitytė Kaimo plėtros departamentas Žemės ūkio ministerija 2016 sausio 21 d. </vt:lpstr>
      <vt:lpstr>          LIETUVOS KAIMO TINKLO (TINKLAS) 2016–2020 M. VEIKSMŲ PROGRAMOS (VP) TURINYS  </vt:lpstr>
      <vt:lpstr>TINKLO TIKSLAI </vt:lpstr>
      <vt:lpstr>„PowerPoint“ pateiktis</vt:lpstr>
      <vt:lpstr>NARYSTĖ TINKLE </vt:lpstr>
      <vt:lpstr>TINKLO NARIAI</vt:lpstr>
      <vt:lpstr>           2007–2013 M. IR 2014–2020 M. TINKLO VEIKLŲ PALYGINIMAS</vt:lpstr>
      <vt:lpstr>VEIKSMŲ PROGRAMOS VEIKLOS 2016–2020 M. (1) </vt:lpstr>
      <vt:lpstr>         VEIKSMŲ PROGRAMOS VEIKLOS 2016–2020 M. (2)</vt:lpstr>
      <vt:lpstr>GEROSIOS PATIRTIES SKLAIDA:     SUOMIJOS KAIMO TINKLAS</vt:lpstr>
      <vt:lpstr>          VEIKSMŲ PROGRAMOS VEIKLOS 2016–2020 M. (3)</vt:lpstr>
      <vt:lpstr>    KOMUNIKACIJA: NYDERLANDŲ KAIMO TINKLAS </vt:lpstr>
      <vt:lpstr>LINC –AUSTRIJA, VOKIETIJA, ESTIJA, SUOMIJA</vt:lpstr>
      <vt:lpstr>      KOMUNIKACIJA: DIDŽIOJI BRITANIJA</vt:lpstr>
      <vt:lpstr>VEIKLŲ ĮGYVENDINIMO PRIEMONĖS 2016–2020 M.</vt:lpstr>
      <vt:lpstr>TINKLO VEIKLŲ ĮGYVENDINIMO STEBĖSENA IR VERTINIMAS</vt:lpstr>
      <vt:lpstr>        DĖKOJU UŽ DĖMESĮ!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Lietuvos kaimo tinklo lėšų likučio paskirstymas 2014- 2015 m. pagal Veiksmų programos kryptis     Jurgita Stakėnienė  Kaimo plėtros departamento direktorė Žemės ūkio ministerija 2014 vasario 21 d.</dc:title>
  <dc:creator>Žaneta Jucaitytė</dc:creator>
  <cp:lastModifiedBy>Sandra Peškaitytė</cp:lastModifiedBy>
  <cp:revision>350</cp:revision>
  <cp:lastPrinted>2016-01-21T12:37:08Z</cp:lastPrinted>
  <dcterms:created xsi:type="dcterms:W3CDTF">2014-02-06T12:22:04Z</dcterms:created>
  <dcterms:modified xsi:type="dcterms:W3CDTF">2016-01-26T11:10:11Z</dcterms:modified>
</cp:coreProperties>
</file>