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8" r:id="rId3"/>
    <p:sldId id="277" r:id="rId4"/>
    <p:sldId id="262" r:id="rId5"/>
    <p:sldId id="263" r:id="rId6"/>
    <p:sldId id="264" r:id="rId7"/>
    <p:sldId id="271" r:id="rId8"/>
    <p:sldId id="269" r:id="rId9"/>
    <p:sldId id="272" r:id="rId10"/>
    <p:sldId id="270" r:id="rId11"/>
    <p:sldId id="274" r:id="rId12"/>
    <p:sldId id="273" r:id="rId13"/>
    <p:sldId id="276" r:id="rId14"/>
    <p:sldId id="259" r:id="rId15"/>
  </p:sldIdLst>
  <p:sldSz cx="9144000" cy="5143500" type="screen16x9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E7385C-DD23-4DCF-9D89-A5BB3E2F9DA5}" v="17" dt="2026-10-29T07:17:34.256"/>
    <p1510:client id="{A3E33BC0-5BF1-41EE-A75F-51365D3A0284}" v="24" dt="2026-10-28T23:07:36.4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65" autoAdjust="0"/>
    <p:restoredTop sz="92810" autoAdjust="0"/>
  </p:normalViewPr>
  <p:slideViewPr>
    <p:cSldViewPr>
      <p:cViewPr varScale="1">
        <p:scale>
          <a:sx n="131" d="100"/>
          <a:sy n="131" d="100"/>
        </p:scale>
        <p:origin x="132" y="13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Žydrė Kadžiulienė" userId="d8c41399-b805-474e-a07f-eeab2f1b66c4" providerId="ADAL" clId="{8C8BEE9D-BBC1-4056-BC82-6B964D099CEF}"/>
    <pc:docChg chg="undo custSel delSld modSld">
      <pc:chgData name="Žydrė Kadžiulienė" userId="d8c41399-b805-474e-a07f-eeab2f1b66c4" providerId="ADAL" clId="{8C8BEE9D-BBC1-4056-BC82-6B964D099CEF}" dt="2026-10-29T07:17:46.257" v="248" actId="1076"/>
      <pc:docMkLst>
        <pc:docMk/>
      </pc:docMkLst>
      <pc:sldChg chg="addSp modSp mod">
        <pc:chgData name="Žydrė Kadžiulienė" userId="d8c41399-b805-474e-a07f-eeab2f1b66c4" providerId="ADAL" clId="{8C8BEE9D-BBC1-4056-BC82-6B964D099CEF}" dt="2026-10-29T07:16:57.850" v="239" actId="1076"/>
        <pc:sldMkLst>
          <pc:docMk/>
          <pc:sldMk cId="2855940211" sldId="256"/>
        </pc:sldMkLst>
        <pc:spChg chg="mod">
          <ac:chgData name="Žydrė Kadžiulienė" userId="d8c41399-b805-474e-a07f-eeab2f1b66c4" providerId="ADAL" clId="{8C8BEE9D-BBC1-4056-BC82-6B964D099CEF}" dt="2026-10-29T07:16:57.850" v="239" actId="1076"/>
          <ac:spMkLst>
            <pc:docMk/>
            <pc:sldMk cId="2855940211" sldId="256"/>
            <ac:spMk id="2" creationId="{D569AD05-D20B-41CB-A44F-22E7FF52B106}"/>
          </ac:spMkLst>
        </pc:spChg>
        <pc:spChg chg="mod">
          <ac:chgData name="Žydrė Kadžiulienė" userId="d8c41399-b805-474e-a07f-eeab2f1b66c4" providerId="ADAL" clId="{8C8BEE9D-BBC1-4056-BC82-6B964D099CEF}" dt="2026-10-29T07:16:37.878" v="237" actId="113"/>
          <ac:spMkLst>
            <pc:docMk/>
            <pc:sldMk cId="2855940211" sldId="256"/>
            <ac:spMk id="3" creationId="{5B0A8B90-2AE4-4385-BA91-0F7DC40F5C9A}"/>
          </ac:spMkLst>
        </pc:spChg>
        <pc:picChg chg="add mod">
          <ac:chgData name="Žydrė Kadžiulienė" userId="d8c41399-b805-474e-a07f-eeab2f1b66c4" providerId="ADAL" clId="{8C8BEE9D-BBC1-4056-BC82-6B964D099CEF}" dt="2026-10-28T14:25:53.705" v="6" actId="1076"/>
          <ac:picMkLst>
            <pc:docMk/>
            <pc:sldMk cId="2855940211" sldId="256"/>
            <ac:picMk id="1026" creationId="{E338881C-3271-57C0-6CED-48994F4810EB}"/>
          </ac:picMkLst>
        </pc:picChg>
      </pc:sldChg>
      <pc:sldChg chg="addSp delSp modSp mod">
        <pc:chgData name="Žydrė Kadžiulienė" userId="d8c41399-b805-474e-a07f-eeab2f1b66c4" providerId="ADAL" clId="{8C8BEE9D-BBC1-4056-BC82-6B964D099CEF}" dt="2026-10-29T07:17:46.257" v="248" actId="1076"/>
        <pc:sldMkLst>
          <pc:docMk/>
          <pc:sldMk cId="1999342442" sldId="259"/>
        </pc:sldMkLst>
        <pc:spChg chg="del">
          <ac:chgData name="Žydrė Kadžiulienė" userId="d8c41399-b805-474e-a07f-eeab2f1b66c4" providerId="ADAL" clId="{8C8BEE9D-BBC1-4056-BC82-6B964D099CEF}" dt="2026-10-29T06:29:07.768" v="14" actId="478"/>
          <ac:spMkLst>
            <pc:docMk/>
            <pc:sldMk cId="1999342442" sldId="259"/>
            <ac:spMk id="2" creationId="{8C0997EB-C4A3-F89F-2346-0D8D6EC47F70}"/>
          </ac:spMkLst>
        </pc:spChg>
        <pc:spChg chg="del mod">
          <ac:chgData name="Žydrė Kadžiulienė" userId="d8c41399-b805-474e-a07f-eeab2f1b66c4" providerId="ADAL" clId="{8C8BEE9D-BBC1-4056-BC82-6B964D099CEF}" dt="2026-10-29T06:28:58.346" v="12" actId="478"/>
          <ac:spMkLst>
            <pc:docMk/>
            <pc:sldMk cId="1999342442" sldId="259"/>
            <ac:spMk id="3" creationId="{4AF9E03E-4BE1-27EA-EADB-EFCC4B3840B9}"/>
          </ac:spMkLst>
        </pc:spChg>
        <pc:spChg chg="add del mod">
          <ac:chgData name="Žydrė Kadžiulienė" userId="d8c41399-b805-474e-a07f-eeab2f1b66c4" providerId="ADAL" clId="{8C8BEE9D-BBC1-4056-BC82-6B964D099CEF}" dt="2026-10-29T06:29:02.752" v="13" actId="478"/>
          <ac:spMkLst>
            <pc:docMk/>
            <pc:sldMk cId="1999342442" sldId="259"/>
            <ac:spMk id="6" creationId="{4963E73F-C94C-4858-1ECB-D299D1F27008}"/>
          </ac:spMkLst>
        </pc:spChg>
        <pc:spChg chg="add mod">
          <ac:chgData name="Žydrė Kadžiulienė" userId="d8c41399-b805-474e-a07f-eeab2f1b66c4" providerId="ADAL" clId="{8C8BEE9D-BBC1-4056-BC82-6B964D099CEF}" dt="2026-10-29T07:17:37.881" v="246" actId="1076"/>
          <ac:spMkLst>
            <pc:docMk/>
            <pc:sldMk cId="1999342442" sldId="259"/>
            <ac:spMk id="8" creationId="{B28A66D5-6906-3FF2-1382-35D534D644F2}"/>
          </ac:spMkLst>
        </pc:spChg>
        <pc:spChg chg="add mod">
          <ac:chgData name="Žydrė Kadžiulienė" userId="d8c41399-b805-474e-a07f-eeab2f1b66c4" providerId="ADAL" clId="{8C8BEE9D-BBC1-4056-BC82-6B964D099CEF}" dt="2026-10-29T07:17:43.335" v="247" actId="1076"/>
          <ac:spMkLst>
            <pc:docMk/>
            <pc:sldMk cId="1999342442" sldId="259"/>
            <ac:spMk id="10" creationId="{1CA7293E-0889-C7BB-ED05-334AF474D404}"/>
          </ac:spMkLst>
        </pc:spChg>
        <pc:spChg chg="add mod">
          <ac:chgData name="Žydrė Kadžiulienė" userId="d8c41399-b805-474e-a07f-eeab2f1b66c4" providerId="ADAL" clId="{8C8BEE9D-BBC1-4056-BC82-6B964D099CEF}" dt="2026-10-29T07:09:10.153" v="184" actId="1076"/>
          <ac:spMkLst>
            <pc:docMk/>
            <pc:sldMk cId="1999342442" sldId="259"/>
            <ac:spMk id="12" creationId="{E80BA3F9-C041-199E-FDB2-4C1843031D3D}"/>
          </ac:spMkLst>
        </pc:spChg>
        <pc:picChg chg="add mod">
          <ac:chgData name="Žydrė Kadžiulienė" userId="d8c41399-b805-474e-a07f-eeab2f1b66c4" providerId="ADAL" clId="{8C8BEE9D-BBC1-4056-BC82-6B964D099CEF}" dt="2026-10-29T07:17:46.257" v="248" actId="1076"/>
          <ac:picMkLst>
            <pc:docMk/>
            <pc:sldMk cId="1999342442" sldId="259"/>
            <ac:picMk id="14" creationId="{A4B93D24-1932-AD6D-F3B1-D1F3153DF221}"/>
          </ac:picMkLst>
        </pc:picChg>
        <pc:picChg chg="add mod">
          <ac:chgData name="Žydrė Kadžiulienė" userId="d8c41399-b805-474e-a07f-eeab2f1b66c4" providerId="ADAL" clId="{8C8BEE9D-BBC1-4056-BC82-6B964D099CEF}" dt="2026-10-29T07:17:34.256" v="245" actId="1076"/>
          <ac:picMkLst>
            <pc:docMk/>
            <pc:sldMk cId="1999342442" sldId="259"/>
            <ac:picMk id="16" creationId="{D7808DEE-BF6E-D099-A33F-3A941B5AA269}"/>
          </ac:picMkLst>
        </pc:picChg>
      </pc:sldChg>
      <pc:sldChg chg="modSp mod">
        <pc:chgData name="Žydrė Kadžiulienė" userId="d8c41399-b805-474e-a07f-eeab2f1b66c4" providerId="ADAL" clId="{8C8BEE9D-BBC1-4056-BC82-6B964D099CEF}" dt="2026-10-29T07:12:36.174" v="202" actId="207"/>
        <pc:sldMkLst>
          <pc:docMk/>
          <pc:sldMk cId="1132731883" sldId="262"/>
        </pc:sldMkLst>
        <pc:spChg chg="mod">
          <ac:chgData name="Žydrė Kadžiulienė" userId="d8c41399-b805-474e-a07f-eeab2f1b66c4" providerId="ADAL" clId="{8C8BEE9D-BBC1-4056-BC82-6B964D099CEF}" dt="2026-10-29T07:12:36.174" v="202" actId="207"/>
          <ac:spMkLst>
            <pc:docMk/>
            <pc:sldMk cId="1132731883" sldId="262"/>
            <ac:spMk id="9" creationId="{E82C01BE-3A01-4572-7A2A-E9604B568706}"/>
          </ac:spMkLst>
        </pc:spChg>
      </pc:sldChg>
      <pc:sldChg chg="modSp mod">
        <pc:chgData name="Žydrė Kadžiulienė" userId="d8c41399-b805-474e-a07f-eeab2f1b66c4" providerId="ADAL" clId="{8C8BEE9D-BBC1-4056-BC82-6B964D099CEF}" dt="2026-10-29T07:11:11.324" v="190" actId="1076"/>
        <pc:sldMkLst>
          <pc:docMk/>
          <pc:sldMk cId="1882104139" sldId="263"/>
        </pc:sldMkLst>
        <pc:picChg chg="mod">
          <ac:chgData name="Žydrė Kadžiulienė" userId="d8c41399-b805-474e-a07f-eeab2f1b66c4" providerId="ADAL" clId="{8C8BEE9D-BBC1-4056-BC82-6B964D099CEF}" dt="2026-10-29T07:11:11.324" v="190" actId="1076"/>
          <ac:picMkLst>
            <pc:docMk/>
            <pc:sldMk cId="1882104139" sldId="263"/>
            <ac:picMk id="6" creationId="{34E51CE0-56C6-DEBB-2E99-AAB8AC50B116}"/>
          </ac:picMkLst>
        </pc:picChg>
      </pc:sldChg>
      <pc:sldChg chg="addSp modSp mod">
        <pc:chgData name="Žydrė Kadžiulienė" userId="d8c41399-b805-474e-a07f-eeab2f1b66c4" providerId="ADAL" clId="{8C8BEE9D-BBC1-4056-BC82-6B964D099CEF}" dt="2026-10-29T06:51:07.613" v="44" actId="1076"/>
        <pc:sldMkLst>
          <pc:docMk/>
          <pc:sldMk cId="1074709779" sldId="269"/>
        </pc:sldMkLst>
        <pc:spChg chg="add mod">
          <ac:chgData name="Žydrė Kadžiulienė" userId="d8c41399-b805-474e-a07f-eeab2f1b66c4" providerId="ADAL" clId="{8C8BEE9D-BBC1-4056-BC82-6B964D099CEF}" dt="2026-10-29T06:50:25.974" v="39" actId="1076"/>
          <ac:spMkLst>
            <pc:docMk/>
            <pc:sldMk cId="1074709779" sldId="269"/>
            <ac:spMk id="4" creationId="{451C76F5-FCDC-53A1-CEC6-0E73A50C1022}"/>
          </ac:spMkLst>
        </pc:spChg>
        <pc:spChg chg="add mod">
          <ac:chgData name="Žydrė Kadžiulienė" userId="d8c41399-b805-474e-a07f-eeab2f1b66c4" providerId="ADAL" clId="{8C8BEE9D-BBC1-4056-BC82-6B964D099CEF}" dt="2026-10-28T14:52:44.157" v="8"/>
          <ac:spMkLst>
            <pc:docMk/>
            <pc:sldMk cId="1074709779" sldId="269"/>
            <ac:spMk id="5" creationId="{422952B2-83D7-10BB-BFE3-CCC4A369A120}"/>
          </ac:spMkLst>
        </pc:spChg>
        <pc:spChg chg="add mod">
          <ac:chgData name="Žydrė Kadžiulienė" userId="d8c41399-b805-474e-a07f-eeab2f1b66c4" providerId="ADAL" clId="{8C8BEE9D-BBC1-4056-BC82-6B964D099CEF}" dt="2026-10-29T06:50:30.131" v="40" actId="1076"/>
          <ac:spMkLst>
            <pc:docMk/>
            <pc:sldMk cId="1074709779" sldId="269"/>
            <ac:spMk id="6" creationId="{CC7F4413-A9FB-711F-D34E-6A518F008D88}"/>
          </ac:spMkLst>
        </pc:spChg>
        <pc:spChg chg="add mod">
          <ac:chgData name="Žydrė Kadžiulienė" userId="d8c41399-b805-474e-a07f-eeab2f1b66c4" providerId="ADAL" clId="{8C8BEE9D-BBC1-4056-BC82-6B964D099CEF}" dt="2026-10-29T06:50:22.083" v="38" actId="14100"/>
          <ac:spMkLst>
            <pc:docMk/>
            <pc:sldMk cId="1074709779" sldId="269"/>
            <ac:spMk id="8" creationId="{BD647770-C517-02A2-BAA2-3C6053A310DD}"/>
          </ac:spMkLst>
        </pc:spChg>
        <pc:spChg chg="add mod">
          <ac:chgData name="Žydrė Kadžiulienė" userId="d8c41399-b805-474e-a07f-eeab2f1b66c4" providerId="ADAL" clId="{8C8BEE9D-BBC1-4056-BC82-6B964D099CEF}" dt="2026-10-29T06:51:07.613" v="44" actId="1076"/>
          <ac:spMkLst>
            <pc:docMk/>
            <pc:sldMk cId="1074709779" sldId="269"/>
            <ac:spMk id="10" creationId="{A3C6C5A3-F4D3-1E47-8791-2EAFB2E69EF6}"/>
          </ac:spMkLst>
        </pc:spChg>
        <pc:picChg chg="add mod">
          <ac:chgData name="Žydrė Kadžiulienė" userId="d8c41399-b805-474e-a07f-eeab2f1b66c4" providerId="ADAL" clId="{8C8BEE9D-BBC1-4056-BC82-6B964D099CEF}" dt="2026-10-29T06:50:37.772" v="42" actId="1076"/>
          <ac:picMkLst>
            <pc:docMk/>
            <pc:sldMk cId="1074709779" sldId="269"/>
            <ac:picMk id="3" creationId="{831182A5-7DC3-CD54-2302-1A94DE698E43}"/>
          </ac:picMkLst>
        </pc:picChg>
      </pc:sldChg>
      <pc:sldChg chg="addSp modSp">
        <pc:chgData name="Žydrė Kadžiulienė" userId="d8c41399-b805-474e-a07f-eeab2f1b66c4" providerId="ADAL" clId="{8C8BEE9D-BBC1-4056-BC82-6B964D099CEF}" dt="2026-10-28T14:54:56.419" v="9"/>
        <pc:sldMkLst>
          <pc:docMk/>
          <pc:sldMk cId="1194872003" sldId="270"/>
        </pc:sldMkLst>
        <pc:picChg chg="add mod">
          <ac:chgData name="Žydrė Kadžiulienė" userId="d8c41399-b805-474e-a07f-eeab2f1b66c4" providerId="ADAL" clId="{8C8BEE9D-BBC1-4056-BC82-6B964D099CEF}" dt="2026-10-28T14:54:56.419" v="9"/>
          <ac:picMkLst>
            <pc:docMk/>
            <pc:sldMk cId="1194872003" sldId="270"/>
            <ac:picMk id="3" creationId="{121B7B6F-6814-36BE-47AF-D7DD3BC843C5}"/>
          </ac:picMkLst>
        </pc:picChg>
      </pc:sldChg>
      <pc:sldChg chg="modSp mod">
        <pc:chgData name="Žydrė Kadžiulienė" userId="d8c41399-b805-474e-a07f-eeab2f1b66c4" providerId="ADAL" clId="{8C8BEE9D-BBC1-4056-BC82-6B964D099CEF}" dt="2026-10-29T07:15:48.751" v="235" actId="14100"/>
        <pc:sldMkLst>
          <pc:docMk/>
          <pc:sldMk cId="1046386603" sldId="271"/>
        </pc:sldMkLst>
        <pc:spChg chg="mod">
          <ac:chgData name="Žydrė Kadžiulienė" userId="d8c41399-b805-474e-a07f-eeab2f1b66c4" providerId="ADAL" clId="{8C8BEE9D-BBC1-4056-BC82-6B964D099CEF}" dt="2026-10-29T07:15:48.751" v="235" actId="14100"/>
          <ac:spMkLst>
            <pc:docMk/>
            <pc:sldMk cId="1046386603" sldId="271"/>
            <ac:spMk id="7" creationId="{FF8A3174-DE6A-7849-579D-252F340F16B9}"/>
          </ac:spMkLst>
        </pc:spChg>
        <pc:picChg chg="mod">
          <ac:chgData name="Žydrė Kadžiulienė" userId="d8c41399-b805-474e-a07f-eeab2f1b66c4" providerId="ADAL" clId="{8C8BEE9D-BBC1-4056-BC82-6B964D099CEF}" dt="2026-10-29T06:40:22.985" v="27" actId="14100"/>
          <ac:picMkLst>
            <pc:docMk/>
            <pc:sldMk cId="1046386603" sldId="271"/>
            <ac:picMk id="5" creationId="{BCF937E0-A7AC-EF29-EFE3-AE93C7DFFE8B}"/>
          </ac:picMkLst>
        </pc:picChg>
      </pc:sldChg>
      <pc:sldChg chg="modSp mod">
        <pc:chgData name="Žydrė Kadžiulienė" userId="d8c41399-b805-474e-a07f-eeab2f1b66c4" providerId="ADAL" clId="{8C8BEE9D-BBC1-4056-BC82-6B964D099CEF}" dt="2026-10-29T06:59:53.815" v="90" actId="207"/>
        <pc:sldMkLst>
          <pc:docMk/>
          <pc:sldMk cId="2191387553" sldId="272"/>
        </pc:sldMkLst>
        <pc:spChg chg="mod">
          <ac:chgData name="Žydrė Kadžiulienė" userId="d8c41399-b805-474e-a07f-eeab2f1b66c4" providerId="ADAL" clId="{8C8BEE9D-BBC1-4056-BC82-6B964D099CEF}" dt="2026-10-29T06:40:45.860" v="30" actId="207"/>
          <ac:spMkLst>
            <pc:docMk/>
            <pc:sldMk cId="2191387553" sldId="272"/>
            <ac:spMk id="6" creationId="{8F6CD3A8-EFDD-F502-B9B8-5B64BB1D8C14}"/>
          </ac:spMkLst>
        </pc:spChg>
        <pc:graphicFrameChg chg="mod modGraphic">
          <ac:chgData name="Žydrė Kadžiulienė" userId="d8c41399-b805-474e-a07f-eeab2f1b66c4" providerId="ADAL" clId="{8C8BEE9D-BBC1-4056-BC82-6B964D099CEF}" dt="2026-10-29T06:59:53.815" v="90" actId="207"/>
          <ac:graphicFrameMkLst>
            <pc:docMk/>
            <pc:sldMk cId="2191387553" sldId="272"/>
            <ac:graphicFrameMk id="10" creationId="{205EFD63-9214-F122-6E64-8392AB9A06DC}"/>
          </ac:graphicFrameMkLst>
        </pc:graphicFrameChg>
        <pc:picChg chg="mod">
          <ac:chgData name="Žydrė Kadžiulienė" userId="d8c41399-b805-474e-a07f-eeab2f1b66c4" providerId="ADAL" clId="{8C8BEE9D-BBC1-4056-BC82-6B964D099CEF}" dt="2026-10-29T06:41:12.750" v="35" actId="14100"/>
          <ac:picMkLst>
            <pc:docMk/>
            <pc:sldMk cId="2191387553" sldId="272"/>
            <ac:picMk id="1027" creationId="{9BDE5488-1DE5-063B-93FD-73F843C88E71}"/>
          </ac:picMkLst>
        </pc:picChg>
      </pc:sldChg>
      <pc:sldChg chg="modSp mod">
        <pc:chgData name="Žydrė Kadžiulienė" userId="d8c41399-b805-474e-a07f-eeab2f1b66c4" providerId="ADAL" clId="{8C8BEE9D-BBC1-4056-BC82-6B964D099CEF}" dt="2026-10-29T07:13:53.297" v="222" actId="207"/>
        <pc:sldMkLst>
          <pc:docMk/>
          <pc:sldMk cId="3704856812" sldId="273"/>
        </pc:sldMkLst>
        <pc:spChg chg="mod">
          <ac:chgData name="Žydrė Kadžiulienė" userId="d8c41399-b805-474e-a07f-eeab2f1b66c4" providerId="ADAL" clId="{8C8BEE9D-BBC1-4056-BC82-6B964D099CEF}" dt="2026-10-29T07:13:53.297" v="222" actId="207"/>
          <ac:spMkLst>
            <pc:docMk/>
            <pc:sldMk cId="3704856812" sldId="273"/>
            <ac:spMk id="5" creationId="{BB1D2266-8271-CBBE-0614-3CCE8362F9C9}"/>
          </ac:spMkLst>
        </pc:spChg>
      </pc:sldChg>
      <pc:sldChg chg="modSp mod">
        <pc:chgData name="Žydrė Kadžiulienė" userId="d8c41399-b805-474e-a07f-eeab2f1b66c4" providerId="ADAL" clId="{8C8BEE9D-BBC1-4056-BC82-6B964D099CEF}" dt="2026-10-29T07:16:01.033" v="236" actId="113"/>
        <pc:sldMkLst>
          <pc:docMk/>
          <pc:sldMk cId="1488751350" sldId="274"/>
        </pc:sldMkLst>
        <pc:spChg chg="mod">
          <ac:chgData name="Žydrė Kadžiulienė" userId="d8c41399-b805-474e-a07f-eeab2f1b66c4" providerId="ADAL" clId="{8C8BEE9D-BBC1-4056-BC82-6B964D099CEF}" dt="2026-10-29T07:16:01.033" v="236" actId="113"/>
          <ac:spMkLst>
            <pc:docMk/>
            <pc:sldMk cId="1488751350" sldId="274"/>
            <ac:spMk id="5" creationId="{4AD925ED-219F-C1C9-18BC-3B59865E5D68}"/>
          </ac:spMkLst>
        </pc:spChg>
        <pc:picChg chg="mod">
          <ac:chgData name="Žydrė Kadžiulienė" userId="d8c41399-b805-474e-a07f-eeab2f1b66c4" providerId="ADAL" clId="{8C8BEE9D-BBC1-4056-BC82-6B964D099CEF}" dt="2026-10-29T07:13:28.547" v="219" actId="14100"/>
          <ac:picMkLst>
            <pc:docMk/>
            <pc:sldMk cId="1488751350" sldId="274"/>
            <ac:picMk id="3" creationId="{4F9D49DB-3F7A-B607-BACC-12DAF60DEB20}"/>
          </ac:picMkLst>
        </pc:picChg>
      </pc:sldChg>
      <pc:sldChg chg="del">
        <pc:chgData name="Žydrė Kadžiulienė" userId="d8c41399-b805-474e-a07f-eeab2f1b66c4" providerId="ADAL" clId="{8C8BEE9D-BBC1-4056-BC82-6B964D099CEF}" dt="2026-10-29T06:28:47.544" v="10" actId="2696"/>
        <pc:sldMkLst>
          <pc:docMk/>
          <pc:sldMk cId="223453630" sldId="275"/>
        </pc:sldMkLst>
      </pc:sldChg>
      <pc:sldChg chg="modSp mod">
        <pc:chgData name="Žydrė Kadžiulienė" userId="d8c41399-b805-474e-a07f-eeab2f1b66c4" providerId="ADAL" clId="{8C8BEE9D-BBC1-4056-BC82-6B964D099CEF}" dt="2026-10-29T07:15:10.560" v="230" actId="122"/>
        <pc:sldMkLst>
          <pc:docMk/>
          <pc:sldMk cId="2529039174" sldId="277"/>
        </pc:sldMkLst>
        <pc:spChg chg="mod">
          <ac:chgData name="Žydrė Kadžiulienė" userId="d8c41399-b805-474e-a07f-eeab2f1b66c4" providerId="ADAL" clId="{8C8BEE9D-BBC1-4056-BC82-6B964D099CEF}" dt="2026-10-29T07:15:10.560" v="230" actId="122"/>
          <ac:spMkLst>
            <pc:docMk/>
            <pc:sldMk cId="2529039174" sldId="277"/>
            <ac:spMk id="5" creationId="{7290FBB9-93B3-8371-AA91-3F38639C60A5}"/>
          </ac:spMkLst>
        </pc:spChg>
        <pc:graphicFrameChg chg="mod">
          <ac:chgData name="Žydrė Kadžiulienė" userId="d8c41399-b805-474e-a07f-eeab2f1b66c4" providerId="ADAL" clId="{8C8BEE9D-BBC1-4056-BC82-6B964D099CEF}" dt="2026-10-29T07:14:30.921" v="225" actId="14100"/>
          <ac:graphicFrameMkLst>
            <pc:docMk/>
            <pc:sldMk cId="2529039174" sldId="277"/>
            <ac:graphicFrameMk id="3" creationId="{DBBB9DB9-9F3C-E4DE-D07C-0951902A1E8D}"/>
          </ac:graphicFrameMkLst>
        </pc:graphicFrameChg>
      </pc:sldChg>
    </pc:docChg>
  </pc:docChgLst>
  <pc:docChgLst>
    <pc:chgData name="Žydrė Kadžiulienė" userId="d8c41399-b805-474e-a07f-eeab2f1b66c4" providerId="ADAL" clId="{6ABF4773-F6EF-4063-9464-D1C54DBC6BC9}"/>
    <pc:docChg chg="undo custSel addSld delSld modSld">
      <pc:chgData name="Žydrė Kadžiulienė" userId="d8c41399-b805-474e-a07f-eeab2f1b66c4" providerId="ADAL" clId="{6ABF4773-F6EF-4063-9464-D1C54DBC6BC9}" dt="2026-10-28T23:16:45.008" v="329" actId="1076"/>
      <pc:docMkLst>
        <pc:docMk/>
      </pc:docMkLst>
      <pc:sldChg chg="addSp delSp modSp add del mod">
        <pc:chgData name="Žydrė Kadžiulienė" userId="d8c41399-b805-474e-a07f-eeab2f1b66c4" providerId="ADAL" clId="{6ABF4773-F6EF-4063-9464-D1C54DBC6BC9}" dt="2026-10-28T22:57:37.874" v="231" actId="478"/>
        <pc:sldMkLst>
          <pc:docMk/>
          <pc:sldMk cId="1999342442" sldId="259"/>
        </pc:sldMkLst>
        <pc:spChg chg="del">
          <ac:chgData name="Žydrė Kadžiulienė" userId="d8c41399-b805-474e-a07f-eeab2f1b66c4" providerId="ADAL" clId="{6ABF4773-F6EF-4063-9464-D1C54DBC6BC9}" dt="2026-10-28T22:57:25.755" v="230" actId="478"/>
          <ac:spMkLst>
            <pc:docMk/>
            <pc:sldMk cId="1999342442" sldId="259"/>
            <ac:spMk id="5" creationId="{04D33C96-88E1-9835-3CA4-268919076D27}"/>
          </ac:spMkLst>
        </pc:spChg>
        <pc:spChg chg="add del mod">
          <ac:chgData name="Žydrė Kadžiulienė" userId="d8c41399-b805-474e-a07f-eeab2f1b66c4" providerId="ADAL" clId="{6ABF4773-F6EF-4063-9464-D1C54DBC6BC9}" dt="2026-10-28T22:57:37.874" v="231" actId="478"/>
          <ac:spMkLst>
            <pc:docMk/>
            <pc:sldMk cId="1999342442" sldId="259"/>
            <ac:spMk id="7" creationId="{C22A2865-3102-7229-65B0-0F7C2AC97917}"/>
          </ac:spMkLst>
        </pc:spChg>
      </pc:sldChg>
      <pc:sldChg chg="del">
        <pc:chgData name="Žydrė Kadžiulienė" userId="d8c41399-b805-474e-a07f-eeab2f1b66c4" providerId="ADAL" clId="{6ABF4773-F6EF-4063-9464-D1C54DBC6BC9}" dt="2026-10-28T22:50:34.537" v="222" actId="2696"/>
        <pc:sldMkLst>
          <pc:docMk/>
          <pc:sldMk cId="1539590503" sldId="261"/>
        </pc:sldMkLst>
      </pc:sldChg>
      <pc:sldChg chg="addSp delSp modSp mod">
        <pc:chgData name="Žydrė Kadžiulienė" userId="d8c41399-b805-474e-a07f-eeab2f1b66c4" providerId="ADAL" clId="{6ABF4773-F6EF-4063-9464-D1C54DBC6BC9}" dt="2026-10-28T21:52:41.701" v="194" actId="14100"/>
        <pc:sldMkLst>
          <pc:docMk/>
          <pc:sldMk cId="2561325885" sldId="264"/>
        </pc:sldMkLst>
        <pc:spChg chg="add del mod">
          <ac:chgData name="Žydrė Kadžiulienė" userId="d8c41399-b805-474e-a07f-eeab2f1b66c4" providerId="ADAL" clId="{6ABF4773-F6EF-4063-9464-D1C54DBC6BC9}" dt="2026-10-28T21:52:22.370" v="183" actId="478"/>
          <ac:spMkLst>
            <pc:docMk/>
            <pc:sldMk cId="2561325885" sldId="264"/>
            <ac:spMk id="3" creationId="{D3F4433A-7C2C-5786-650D-C36302AC19BA}"/>
          </ac:spMkLst>
        </pc:spChg>
        <pc:spChg chg="del">
          <ac:chgData name="Žydrė Kadžiulienė" userId="d8c41399-b805-474e-a07f-eeab2f1b66c4" providerId="ADAL" clId="{6ABF4773-F6EF-4063-9464-D1C54DBC6BC9}" dt="2026-10-28T21:52:04.175" v="182" actId="478"/>
          <ac:spMkLst>
            <pc:docMk/>
            <pc:sldMk cId="2561325885" sldId="264"/>
            <ac:spMk id="6" creationId="{D6FF1B71-A4AF-729F-48AC-8222E24054CF}"/>
          </ac:spMkLst>
        </pc:spChg>
        <pc:spChg chg="mod">
          <ac:chgData name="Žydrė Kadžiulienė" userId="d8c41399-b805-474e-a07f-eeab2f1b66c4" providerId="ADAL" clId="{6ABF4773-F6EF-4063-9464-D1C54DBC6BC9}" dt="2026-10-28T21:52:41.701" v="194" actId="14100"/>
          <ac:spMkLst>
            <pc:docMk/>
            <pc:sldMk cId="2561325885" sldId="264"/>
            <ac:spMk id="8" creationId="{CF5E8259-4EC8-A4A1-5CF4-E842C36FB4D5}"/>
          </ac:spMkLst>
        </pc:spChg>
      </pc:sldChg>
      <pc:sldChg chg="modSp mod">
        <pc:chgData name="Žydrė Kadžiulienė" userId="d8c41399-b805-474e-a07f-eeab2f1b66c4" providerId="ADAL" clId="{6ABF4773-F6EF-4063-9464-D1C54DBC6BC9}" dt="2026-10-28T23:16:45.008" v="329" actId="1076"/>
        <pc:sldMkLst>
          <pc:docMk/>
          <pc:sldMk cId="2857258462" sldId="268"/>
        </pc:sldMkLst>
        <pc:spChg chg="mod">
          <ac:chgData name="Žydrė Kadžiulienė" userId="d8c41399-b805-474e-a07f-eeab2f1b66c4" providerId="ADAL" clId="{6ABF4773-F6EF-4063-9464-D1C54DBC6BC9}" dt="2026-10-28T23:16:24.855" v="326" actId="207"/>
          <ac:spMkLst>
            <pc:docMk/>
            <pc:sldMk cId="2857258462" sldId="268"/>
            <ac:spMk id="7" creationId="{C8F93756-38D4-CE3A-BF63-EB0E8085CD9F}"/>
          </ac:spMkLst>
        </pc:spChg>
        <pc:spChg chg="mod">
          <ac:chgData name="Žydrė Kadžiulienė" userId="d8c41399-b805-474e-a07f-eeab2f1b66c4" providerId="ADAL" clId="{6ABF4773-F6EF-4063-9464-D1C54DBC6BC9}" dt="2026-10-28T23:16:03.505" v="323" actId="113"/>
          <ac:spMkLst>
            <pc:docMk/>
            <pc:sldMk cId="2857258462" sldId="268"/>
            <ac:spMk id="9" creationId="{75B2A29E-54A2-9697-BD01-C8AA20EBB6B7}"/>
          </ac:spMkLst>
        </pc:spChg>
        <pc:spChg chg="mod">
          <ac:chgData name="Žydrė Kadžiulienė" userId="d8c41399-b805-474e-a07f-eeab2f1b66c4" providerId="ADAL" clId="{6ABF4773-F6EF-4063-9464-D1C54DBC6BC9}" dt="2026-10-28T23:16:37.109" v="327" actId="207"/>
          <ac:spMkLst>
            <pc:docMk/>
            <pc:sldMk cId="2857258462" sldId="268"/>
            <ac:spMk id="12" creationId="{9D03A682-6D7B-0F11-1DDD-78E0BE517676}"/>
          </ac:spMkLst>
        </pc:spChg>
        <pc:picChg chg="mod">
          <ac:chgData name="Žydrė Kadžiulienė" userId="d8c41399-b805-474e-a07f-eeab2f1b66c4" providerId="ADAL" clId="{6ABF4773-F6EF-4063-9464-D1C54DBC6BC9}" dt="2026-10-28T23:16:45.008" v="329" actId="1076"/>
          <ac:picMkLst>
            <pc:docMk/>
            <pc:sldMk cId="2857258462" sldId="268"/>
            <ac:picMk id="6" creationId="{0F00859B-6D83-EE51-CA00-9A89B1313878}"/>
          </ac:picMkLst>
        </pc:picChg>
        <pc:picChg chg="mod">
          <ac:chgData name="Žydrė Kadžiulienė" userId="d8c41399-b805-474e-a07f-eeab2f1b66c4" providerId="ADAL" clId="{6ABF4773-F6EF-4063-9464-D1C54DBC6BC9}" dt="2026-10-28T23:12:03.067" v="244" actId="1076"/>
          <ac:picMkLst>
            <pc:docMk/>
            <pc:sldMk cId="2857258462" sldId="268"/>
            <ac:picMk id="8" creationId="{BD6D9B94-BB30-990B-C2DF-04B59F5A9A88}"/>
          </ac:picMkLst>
        </pc:picChg>
      </pc:sldChg>
      <pc:sldChg chg="modSp mod">
        <pc:chgData name="Žydrė Kadžiulienė" userId="d8c41399-b805-474e-a07f-eeab2f1b66c4" providerId="ADAL" clId="{6ABF4773-F6EF-4063-9464-D1C54DBC6BC9}" dt="2026-10-28T19:17:32.015" v="11" actId="20577"/>
        <pc:sldMkLst>
          <pc:docMk/>
          <pc:sldMk cId="1194872003" sldId="270"/>
        </pc:sldMkLst>
        <pc:spChg chg="mod">
          <ac:chgData name="Žydrė Kadžiulienė" userId="d8c41399-b805-474e-a07f-eeab2f1b66c4" providerId="ADAL" clId="{6ABF4773-F6EF-4063-9464-D1C54DBC6BC9}" dt="2026-10-28T19:17:32.015" v="11" actId="20577"/>
          <ac:spMkLst>
            <pc:docMk/>
            <pc:sldMk cId="1194872003" sldId="270"/>
            <ac:spMk id="5" creationId="{88F331CA-AE82-A520-0C13-6A499B4FC568}"/>
          </ac:spMkLst>
        </pc:spChg>
      </pc:sldChg>
      <pc:sldChg chg="addSp delSp modSp new mod">
        <pc:chgData name="Žydrė Kadžiulienė" userId="d8c41399-b805-474e-a07f-eeab2f1b66c4" providerId="ADAL" clId="{6ABF4773-F6EF-4063-9464-D1C54DBC6BC9}" dt="2026-10-28T19:40:26.354" v="50" actId="14100"/>
        <pc:sldMkLst>
          <pc:docMk/>
          <pc:sldMk cId="1046386603" sldId="271"/>
        </pc:sldMkLst>
        <pc:spChg chg="del">
          <ac:chgData name="Žydrė Kadžiulienė" userId="d8c41399-b805-474e-a07f-eeab2f1b66c4" providerId="ADAL" clId="{6ABF4773-F6EF-4063-9464-D1C54DBC6BC9}" dt="2026-10-28T19:18:26.252" v="13" actId="478"/>
          <ac:spMkLst>
            <pc:docMk/>
            <pc:sldMk cId="1046386603" sldId="271"/>
            <ac:spMk id="2" creationId="{E6ED3FCC-C12C-00EC-BF8A-0B4736564E5B}"/>
          </ac:spMkLst>
        </pc:spChg>
        <pc:spChg chg="del">
          <ac:chgData name="Žydrė Kadžiulienė" userId="d8c41399-b805-474e-a07f-eeab2f1b66c4" providerId="ADAL" clId="{6ABF4773-F6EF-4063-9464-D1C54DBC6BC9}" dt="2026-10-28T19:18:36.112" v="14" actId="478"/>
          <ac:spMkLst>
            <pc:docMk/>
            <pc:sldMk cId="1046386603" sldId="271"/>
            <ac:spMk id="3" creationId="{3523C012-5AF5-B691-4277-6D960B0AF883}"/>
          </ac:spMkLst>
        </pc:spChg>
        <pc:spChg chg="add mod">
          <ac:chgData name="Žydrė Kadžiulienė" userId="d8c41399-b805-474e-a07f-eeab2f1b66c4" providerId="ADAL" clId="{6ABF4773-F6EF-4063-9464-D1C54DBC6BC9}" dt="2026-10-28T19:40:26.354" v="50" actId="14100"/>
          <ac:spMkLst>
            <pc:docMk/>
            <pc:sldMk cId="1046386603" sldId="271"/>
            <ac:spMk id="7" creationId="{FF8A3174-DE6A-7849-579D-252F340F16B9}"/>
          </ac:spMkLst>
        </pc:spChg>
        <pc:picChg chg="add mod">
          <ac:chgData name="Žydrė Kadžiulienė" userId="d8c41399-b805-474e-a07f-eeab2f1b66c4" providerId="ADAL" clId="{6ABF4773-F6EF-4063-9464-D1C54DBC6BC9}" dt="2026-10-28T19:19:14.475" v="16" actId="1076"/>
          <ac:picMkLst>
            <pc:docMk/>
            <pc:sldMk cId="1046386603" sldId="271"/>
            <ac:picMk id="5" creationId="{BCF937E0-A7AC-EF29-EFE3-AE93C7DFFE8B}"/>
          </ac:picMkLst>
        </pc:picChg>
      </pc:sldChg>
      <pc:sldChg chg="addSp delSp modSp new mod">
        <pc:chgData name="Žydrė Kadžiulienė" userId="d8c41399-b805-474e-a07f-eeab2f1b66c4" providerId="ADAL" clId="{6ABF4773-F6EF-4063-9464-D1C54DBC6BC9}" dt="2026-10-28T19:59:01.751" v="116" actId="1076"/>
        <pc:sldMkLst>
          <pc:docMk/>
          <pc:sldMk cId="2191387553" sldId="272"/>
        </pc:sldMkLst>
        <pc:spChg chg="add del mod">
          <ac:chgData name="Žydrė Kadžiulienė" userId="d8c41399-b805-474e-a07f-eeab2f1b66c4" providerId="ADAL" clId="{6ABF4773-F6EF-4063-9464-D1C54DBC6BC9}" dt="2026-10-28T19:52:18.185" v="54"/>
          <ac:spMkLst>
            <pc:docMk/>
            <pc:sldMk cId="2191387553" sldId="272"/>
            <ac:spMk id="3" creationId="{ECB5C8ED-8842-FB26-BA9B-4F4B22964157}"/>
          </ac:spMkLst>
        </pc:spChg>
        <pc:spChg chg="add del mod">
          <ac:chgData name="Žydrė Kadžiulienė" userId="d8c41399-b805-474e-a07f-eeab2f1b66c4" providerId="ADAL" clId="{6ABF4773-F6EF-4063-9464-D1C54DBC6BC9}" dt="2026-10-28T19:52:19.537" v="57"/>
          <ac:spMkLst>
            <pc:docMk/>
            <pc:sldMk cId="2191387553" sldId="272"/>
            <ac:spMk id="4" creationId="{532138B4-13C7-C06D-DD1A-53976D2CA22E}"/>
          </ac:spMkLst>
        </pc:spChg>
        <pc:spChg chg="add mod">
          <ac:chgData name="Žydrė Kadžiulienė" userId="d8c41399-b805-474e-a07f-eeab2f1b66c4" providerId="ADAL" clId="{6ABF4773-F6EF-4063-9464-D1C54DBC6BC9}" dt="2026-10-28T19:54:21.866" v="98" actId="207"/>
          <ac:spMkLst>
            <pc:docMk/>
            <pc:sldMk cId="2191387553" sldId="272"/>
            <ac:spMk id="6" creationId="{8F6CD3A8-EFDD-F502-B9B8-5B64BB1D8C14}"/>
          </ac:spMkLst>
        </pc:spChg>
        <pc:spChg chg="add del mod">
          <ac:chgData name="Žydrė Kadžiulienė" userId="d8c41399-b805-474e-a07f-eeab2f1b66c4" providerId="ADAL" clId="{6ABF4773-F6EF-4063-9464-D1C54DBC6BC9}" dt="2026-10-28T19:55:40.947" v="101"/>
          <ac:spMkLst>
            <pc:docMk/>
            <pc:sldMk cId="2191387553" sldId="272"/>
            <ac:spMk id="7" creationId="{E5435E3C-7529-A498-5F20-4BFC6162299E}"/>
          </ac:spMkLst>
        </pc:spChg>
        <pc:spChg chg="mod">
          <ac:chgData name="Žydrė Kadžiulienė" userId="d8c41399-b805-474e-a07f-eeab2f1b66c4" providerId="ADAL" clId="{6ABF4773-F6EF-4063-9464-D1C54DBC6BC9}" dt="2026-10-28T19:56:03.409" v="102"/>
          <ac:spMkLst>
            <pc:docMk/>
            <pc:sldMk cId="2191387553" sldId="272"/>
            <ac:spMk id="9" creationId="{0EFCB56F-61FE-3CF9-ED7A-A3ABB6F85A68}"/>
          </ac:spMkLst>
        </pc:spChg>
        <pc:spChg chg="add">
          <ac:chgData name="Žydrė Kadžiulienė" userId="d8c41399-b805-474e-a07f-eeab2f1b66c4" providerId="ADAL" clId="{6ABF4773-F6EF-4063-9464-D1C54DBC6BC9}" dt="2026-10-28T19:58:41.558" v="115"/>
          <ac:spMkLst>
            <pc:docMk/>
            <pc:sldMk cId="2191387553" sldId="272"/>
            <ac:spMk id="11" creationId="{34DC3F3D-5085-5BC2-C482-CFEE54C2CDBA}"/>
          </ac:spMkLst>
        </pc:spChg>
        <pc:spChg chg="add">
          <ac:chgData name="Žydrė Kadžiulienė" userId="d8c41399-b805-474e-a07f-eeab2f1b66c4" providerId="ADAL" clId="{6ABF4773-F6EF-4063-9464-D1C54DBC6BC9}" dt="2026-10-28T19:58:41.558" v="115"/>
          <ac:spMkLst>
            <pc:docMk/>
            <pc:sldMk cId="2191387553" sldId="272"/>
            <ac:spMk id="12" creationId="{92F319BA-1245-B506-6B84-981D6DFAC686}"/>
          </ac:spMkLst>
        </pc:spChg>
        <pc:graphicFrameChg chg="add mod modGraphic">
          <ac:chgData name="Žydrė Kadžiulienė" userId="d8c41399-b805-474e-a07f-eeab2f1b66c4" providerId="ADAL" clId="{6ABF4773-F6EF-4063-9464-D1C54DBC6BC9}" dt="2026-10-28T19:58:08.817" v="114" actId="255"/>
          <ac:graphicFrameMkLst>
            <pc:docMk/>
            <pc:sldMk cId="2191387553" sldId="272"/>
            <ac:graphicFrameMk id="10" creationId="{205EFD63-9214-F122-6E64-8392AB9A06DC}"/>
          </ac:graphicFrameMkLst>
        </pc:graphicFrameChg>
        <pc:picChg chg="mod">
          <ac:chgData name="Žydrė Kadžiulienė" userId="d8c41399-b805-474e-a07f-eeab2f1b66c4" providerId="ADAL" clId="{6ABF4773-F6EF-4063-9464-D1C54DBC6BC9}" dt="2026-10-28T19:56:03.409" v="102"/>
          <ac:picMkLst>
            <pc:docMk/>
            <pc:sldMk cId="2191387553" sldId="272"/>
            <ac:picMk id="1025" creationId="{E8C06341-C124-4CD8-1AAB-5FF7C2568A8E}"/>
          </ac:picMkLst>
        </pc:picChg>
        <pc:picChg chg="add mod">
          <ac:chgData name="Žydrė Kadžiulienė" userId="d8c41399-b805-474e-a07f-eeab2f1b66c4" providerId="ADAL" clId="{6ABF4773-F6EF-4063-9464-D1C54DBC6BC9}" dt="2026-10-28T19:59:01.751" v="116" actId="1076"/>
          <ac:picMkLst>
            <pc:docMk/>
            <pc:sldMk cId="2191387553" sldId="272"/>
            <ac:picMk id="1027" creationId="{9BDE5488-1DE5-063B-93FD-73F843C88E71}"/>
          </ac:picMkLst>
        </pc:picChg>
      </pc:sldChg>
      <pc:sldChg chg="addSp delSp modSp new mod">
        <pc:chgData name="Žydrė Kadžiulienė" userId="d8c41399-b805-474e-a07f-eeab2f1b66c4" providerId="ADAL" clId="{6ABF4773-F6EF-4063-9464-D1C54DBC6BC9}" dt="2026-10-28T20:18:25.803" v="135" actId="207"/>
        <pc:sldMkLst>
          <pc:docMk/>
          <pc:sldMk cId="3704856812" sldId="273"/>
        </pc:sldMkLst>
        <pc:spChg chg="add del mod">
          <ac:chgData name="Žydrė Kadžiulienė" userId="d8c41399-b805-474e-a07f-eeab2f1b66c4" providerId="ADAL" clId="{6ABF4773-F6EF-4063-9464-D1C54DBC6BC9}" dt="2026-10-28T20:15:56.362" v="123"/>
          <ac:spMkLst>
            <pc:docMk/>
            <pc:sldMk cId="3704856812" sldId="273"/>
            <ac:spMk id="4" creationId="{13848798-7FBA-C260-B34D-66BC7E0999C9}"/>
          </ac:spMkLst>
        </pc:spChg>
        <pc:spChg chg="add mod">
          <ac:chgData name="Žydrė Kadžiulienė" userId="d8c41399-b805-474e-a07f-eeab2f1b66c4" providerId="ADAL" clId="{6ABF4773-F6EF-4063-9464-D1C54DBC6BC9}" dt="2026-10-28T20:18:25.803" v="135" actId="207"/>
          <ac:spMkLst>
            <pc:docMk/>
            <pc:sldMk cId="3704856812" sldId="273"/>
            <ac:spMk id="5" creationId="{BB1D2266-8271-CBBE-0614-3CCE8362F9C9}"/>
          </ac:spMkLst>
        </pc:spChg>
        <pc:picChg chg="add mod">
          <ac:chgData name="Žydrė Kadžiulienė" userId="d8c41399-b805-474e-a07f-eeab2f1b66c4" providerId="ADAL" clId="{6ABF4773-F6EF-4063-9464-D1C54DBC6BC9}" dt="2026-10-28T20:17:38.594" v="127" actId="14100"/>
          <ac:picMkLst>
            <pc:docMk/>
            <pc:sldMk cId="3704856812" sldId="273"/>
            <ac:picMk id="3" creationId="{9DEE9773-DF55-FA85-3AF4-FBF06F46CDC5}"/>
          </ac:picMkLst>
        </pc:picChg>
      </pc:sldChg>
      <pc:sldChg chg="addSp modSp new mod">
        <pc:chgData name="Žydrė Kadžiulienė" userId="d8c41399-b805-474e-a07f-eeab2f1b66c4" providerId="ADAL" clId="{6ABF4773-F6EF-4063-9464-D1C54DBC6BC9}" dt="2026-10-28T21:07:41.109" v="181" actId="20577"/>
        <pc:sldMkLst>
          <pc:docMk/>
          <pc:sldMk cId="1488751350" sldId="274"/>
        </pc:sldMkLst>
        <pc:spChg chg="add mod">
          <ac:chgData name="Žydrė Kadžiulienė" userId="d8c41399-b805-474e-a07f-eeab2f1b66c4" providerId="ADAL" clId="{6ABF4773-F6EF-4063-9464-D1C54DBC6BC9}" dt="2026-10-28T21:07:41.109" v="181" actId="20577"/>
          <ac:spMkLst>
            <pc:docMk/>
            <pc:sldMk cId="1488751350" sldId="274"/>
            <ac:spMk id="5" creationId="{4AD925ED-219F-C1C9-18BC-3B59865E5D68}"/>
          </ac:spMkLst>
        </pc:spChg>
        <pc:picChg chg="add mod">
          <ac:chgData name="Žydrė Kadžiulienė" userId="d8c41399-b805-474e-a07f-eeab2f1b66c4" providerId="ADAL" clId="{6ABF4773-F6EF-4063-9464-D1C54DBC6BC9}" dt="2026-10-28T21:05:20.394" v="144" actId="1076"/>
          <ac:picMkLst>
            <pc:docMk/>
            <pc:sldMk cId="1488751350" sldId="274"/>
            <ac:picMk id="3" creationId="{4F9D49DB-3F7A-B607-BACC-12DAF60DEB20}"/>
          </ac:picMkLst>
        </pc:picChg>
      </pc:sldChg>
      <pc:sldChg chg="addSp delSp modSp new mod">
        <pc:chgData name="Žydrė Kadžiulienė" userId="d8c41399-b805-474e-a07f-eeab2f1b66c4" providerId="ADAL" clId="{6ABF4773-F6EF-4063-9464-D1C54DBC6BC9}" dt="2026-10-28T22:50:02.399" v="220" actId="255"/>
        <pc:sldMkLst>
          <pc:docMk/>
          <pc:sldMk cId="223453630" sldId="275"/>
        </pc:sldMkLst>
        <pc:spChg chg="add del mod">
          <ac:chgData name="Žydrė Kadžiulienė" userId="d8c41399-b805-474e-a07f-eeab2f1b66c4" providerId="ADAL" clId="{6ABF4773-F6EF-4063-9464-D1C54DBC6BC9}" dt="2026-10-28T22:49:03.922" v="208"/>
          <ac:spMkLst>
            <pc:docMk/>
            <pc:sldMk cId="223453630" sldId="275"/>
            <ac:spMk id="4" creationId="{3EB5595F-04CD-A9E3-5158-C85F94371C93}"/>
          </ac:spMkLst>
        </pc:spChg>
        <pc:spChg chg="add del mod">
          <ac:chgData name="Žydrė Kadžiulienė" userId="d8c41399-b805-474e-a07f-eeab2f1b66c4" providerId="ADAL" clId="{6ABF4773-F6EF-4063-9464-D1C54DBC6BC9}" dt="2026-10-28T22:49:05.459" v="211"/>
          <ac:spMkLst>
            <pc:docMk/>
            <pc:sldMk cId="223453630" sldId="275"/>
            <ac:spMk id="5" creationId="{A03B79F8-D077-E771-0EFB-E2591A7F3B59}"/>
          </ac:spMkLst>
        </pc:spChg>
        <pc:spChg chg="add mod">
          <ac:chgData name="Žydrė Kadžiulienė" userId="d8c41399-b805-474e-a07f-eeab2f1b66c4" providerId="ADAL" clId="{6ABF4773-F6EF-4063-9464-D1C54DBC6BC9}" dt="2026-10-28T22:50:02.399" v="220" actId="255"/>
          <ac:spMkLst>
            <pc:docMk/>
            <pc:sldMk cId="223453630" sldId="275"/>
            <ac:spMk id="7" creationId="{430CAE8E-813A-C411-8BCF-4D948EE9295D}"/>
          </ac:spMkLst>
        </pc:spChg>
        <pc:graphicFrameChg chg="add mod modGraphic">
          <ac:chgData name="Žydrė Kadžiulienė" userId="d8c41399-b805-474e-a07f-eeab2f1b66c4" providerId="ADAL" clId="{6ABF4773-F6EF-4063-9464-D1C54DBC6BC9}" dt="2026-10-28T22:49:44.399" v="218" actId="14100"/>
          <ac:graphicFrameMkLst>
            <pc:docMk/>
            <pc:sldMk cId="223453630" sldId="275"/>
            <ac:graphicFrameMk id="3" creationId="{A84C4BB2-8CE3-21E9-2CAB-945A9CB76EB8}"/>
          </ac:graphicFrameMkLst>
        </pc:graphicFrameChg>
      </pc:sldChg>
      <pc:sldChg chg="addSp modSp new mod">
        <pc:chgData name="Žydrė Kadžiulienė" userId="d8c41399-b805-474e-a07f-eeab2f1b66c4" providerId="ADAL" clId="{6ABF4773-F6EF-4063-9464-D1C54DBC6BC9}" dt="2026-10-28T22:56:07.764" v="229" actId="1076"/>
        <pc:sldMkLst>
          <pc:docMk/>
          <pc:sldMk cId="742467428" sldId="276"/>
        </pc:sldMkLst>
        <pc:spChg chg="add">
          <ac:chgData name="Žydrė Kadžiulienė" userId="d8c41399-b805-474e-a07f-eeab2f1b66c4" providerId="ADAL" clId="{6ABF4773-F6EF-4063-9464-D1C54DBC6BC9}" dt="2026-10-28T22:55:24.975" v="227"/>
          <ac:spMkLst>
            <pc:docMk/>
            <pc:sldMk cId="742467428" sldId="276"/>
            <ac:spMk id="4" creationId="{048EE773-C043-3745-54F4-12D8962C7494}"/>
          </ac:spMkLst>
        </pc:spChg>
        <pc:spChg chg="add">
          <ac:chgData name="Žydrė Kadžiulienė" userId="d8c41399-b805-474e-a07f-eeab2f1b66c4" providerId="ADAL" clId="{6ABF4773-F6EF-4063-9464-D1C54DBC6BC9}" dt="2026-10-28T22:55:24.975" v="227"/>
          <ac:spMkLst>
            <pc:docMk/>
            <pc:sldMk cId="742467428" sldId="276"/>
            <ac:spMk id="5" creationId="{2C2CAEA1-2B55-F2A7-D2FE-2BB5CB3F0DD7}"/>
          </ac:spMkLst>
        </pc:spChg>
        <pc:picChg chg="add mod">
          <ac:chgData name="Žydrė Kadžiulienė" userId="d8c41399-b805-474e-a07f-eeab2f1b66c4" providerId="ADAL" clId="{6ABF4773-F6EF-4063-9464-D1C54DBC6BC9}" dt="2026-10-28T22:54:32.947" v="226" actId="1076"/>
          <ac:picMkLst>
            <pc:docMk/>
            <pc:sldMk cId="742467428" sldId="276"/>
            <ac:picMk id="3" creationId="{415193F4-F393-81B2-1CF4-B0ED160F0955}"/>
          </ac:picMkLst>
        </pc:picChg>
        <pc:picChg chg="add mod">
          <ac:chgData name="Žydrė Kadžiulienė" userId="d8c41399-b805-474e-a07f-eeab2f1b66c4" providerId="ADAL" clId="{6ABF4773-F6EF-4063-9464-D1C54DBC6BC9}" dt="2026-10-28T22:56:07.764" v="229" actId="1076"/>
          <ac:picMkLst>
            <pc:docMk/>
            <pc:sldMk cId="742467428" sldId="276"/>
            <ac:picMk id="2049" creationId="{E0769E3D-22B0-1610-3F05-41D1A43DE212}"/>
          </ac:picMkLst>
        </pc:picChg>
      </pc:sldChg>
      <pc:sldChg chg="addSp modSp new mod">
        <pc:chgData name="Žydrė Kadžiulienė" userId="d8c41399-b805-474e-a07f-eeab2f1b66c4" providerId="ADAL" clId="{6ABF4773-F6EF-4063-9464-D1C54DBC6BC9}" dt="2026-10-28T23:11:37.125" v="243" actId="1076"/>
        <pc:sldMkLst>
          <pc:docMk/>
          <pc:sldMk cId="2529039174" sldId="277"/>
        </pc:sldMkLst>
        <pc:spChg chg="add mod">
          <ac:chgData name="Žydrė Kadžiulienė" userId="d8c41399-b805-474e-a07f-eeab2f1b66c4" providerId="ADAL" clId="{6ABF4773-F6EF-4063-9464-D1C54DBC6BC9}" dt="2026-10-28T23:11:37.125" v="243" actId="1076"/>
          <ac:spMkLst>
            <pc:docMk/>
            <pc:sldMk cId="2529039174" sldId="277"/>
            <ac:spMk id="5" creationId="{7290FBB9-93B3-8371-AA91-3F38639C60A5}"/>
          </ac:spMkLst>
        </pc:spChg>
        <pc:graphicFrameChg chg="add mod">
          <ac:chgData name="Žydrė Kadžiulienė" userId="d8c41399-b805-474e-a07f-eeab2f1b66c4" providerId="ADAL" clId="{6ABF4773-F6EF-4063-9464-D1C54DBC6BC9}" dt="2026-10-28T23:07:46.400" v="235" actId="1076"/>
          <ac:graphicFrameMkLst>
            <pc:docMk/>
            <pc:sldMk cId="2529039174" sldId="277"/>
            <ac:graphicFrameMk id="3" creationId="{DBBB9DB9-9F3C-E4DE-D07C-0951902A1E8D}"/>
          </ac:graphicFrameMkLst>
        </pc:graphicFrameChg>
      </pc:sldChg>
      <pc:sldChg chg="new del">
        <pc:chgData name="Žydrė Kadžiulienė" userId="d8c41399-b805-474e-a07f-eeab2f1b66c4" providerId="ADAL" clId="{6ABF4773-F6EF-4063-9464-D1C54DBC6BC9}" dt="2026-10-28T23:07:53.374" v="236" actId="2696"/>
        <pc:sldMkLst>
          <pc:docMk/>
          <pc:sldMk cId="4035872003" sldId="27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005E99-E171-4F0E-AA7C-4A9C0E612BDF}" type="doc">
      <dgm:prSet loTypeId="urn:microsoft.com/office/officeart/2005/8/layout/hierarchy2" loCatId="hierarchy" qsTypeId="urn:microsoft.com/office/officeart/2005/8/quickstyle/simple1#1" qsCatId="simple" csTypeId="urn:microsoft.com/office/officeart/2005/8/colors/colorful4#1" csCatId="colorful" phldr="1"/>
      <dgm:spPr/>
      <dgm:t>
        <a:bodyPr/>
        <a:lstStyle/>
        <a:p>
          <a:endParaRPr lang="en-US"/>
        </a:p>
      </dgm:t>
    </dgm:pt>
    <dgm:pt modelId="{31AE1C73-F951-4D5A-8634-6DA466A96138}">
      <dgm:prSet phldrT="[Tekstas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lt-LT" sz="1600" b="1" u="none">
              <a:solidFill>
                <a:schemeClr val="bg1"/>
              </a:solidFill>
            </a:rPr>
            <a:t>Veiksniai, lemiantys anglies kaupimąsi dirvožemyje</a:t>
          </a:r>
          <a:endParaRPr lang="en-US" sz="1600" b="1" u="none">
            <a:solidFill>
              <a:schemeClr val="bg1"/>
            </a:solidFill>
          </a:endParaRPr>
        </a:p>
      </dgm:t>
    </dgm:pt>
    <dgm:pt modelId="{EE25D8E2-2DEC-4B0A-9C14-5FE16C26574A}" type="parTrans" cxnId="{8337A533-6605-4D3A-B924-1B665DDA90BF}">
      <dgm:prSet/>
      <dgm:spPr/>
      <dgm:t>
        <a:bodyPr/>
        <a:lstStyle/>
        <a:p>
          <a:endParaRPr lang="en-US"/>
        </a:p>
      </dgm:t>
    </dgm:pt>
    <dgm:pt modelId="{807A9741-D355-4949-8347-3A04A5248F6E}" type="sibTrans" cxnId="{8337A533-6605-4D3A-B924-1B665DDA90BF}">
      <dgm:prSet/>
      <dgm:spPr/>
      <dgm:t>
        <a:bodyPr/>
        <a:lstStyle/>
        <a:p>
          <a:endParaRPr lang="en-US"/>
        </a:p>
      </dgm:t>
    </dgm:pt>
    <dgm:pt modelId="{82863451-81DA-4D18-A77E-2174AD970155}">
      <dgm:prSet phldrT="[Tekstas]" custT="1"/>
      <dgm:spPr>
        <a:solidFill>
          <a:srgbClr val="00B050"/>
        </a:solidFill>
      </dgm:spPr>
      <dgm:t>
        <a:bodyPr/>
        <a:lstStyle/>
        <a:p>
          <a:r>
            <a:rPr lang="lt-LT" sz="1600" b="1">
              <a:solidFill>
                <a:sysClr val="windowText" lastClr="000000"/>
              </a:solidFill>
            </a:rPr>
            <a:t>Aplinka </a:t>
          </a:r>
          <a:endParaRPr lang="en-US" sz="1600" b="1">
            <a:solidFill>
              <a:sysClr val="windowText" lastClr="000000"/>
            </a:solidFill>
          </a:endParaRPr>
        </a:p>
      </dgm:t>
    </dgm:pt>
    <dgm:pt modelId="{B67EDC4A-4689-4497-98B0-C4F690983344}" type="parTrans" cxnId="{2B06EF6C-4D65-492F-B809-88237434BD0F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FDD76742-3D7D-42F6-9DF5-4C93972B0168}" type="sibTrans" cxnId="{2B06EF6C-4D65-492F-B809-88237434BD0F}">
      <dgm:prSet/>
      <dgm:spPr/>
      <dgm:t>
        <a:bodyPr/>
        <a:lstStyle/>
        <a:p>
          <a:endParaRPr lang="en-US"/>
        </a:p>
      </dgm:t>
    </dgm:pt>
    <dgm:pt modelId="{10EA2C58-0307-4196-AFAF-C622739DAEE3}">
      <dgm:prSet phldrT="[Tekstas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lt-LT" sz="1050" b="1">
              <a:solidFill>
                <a:sysClr val="windowText" lastClr="000000"/>
              </a:solidFill>
            </a:rPr>
            <a:t>Klimato šiltėjimas </a:t>
          </a:r>
          <a:r>
            <a:rPr lang="lt-LT" sz="1050" b="1">
              <a:solidFill>
                <a:sysClr val="windowText" lastClr="000000"/>
              </a:solidFill>
              <a:latin typeface="Aptos Narrow" panose="020B0004020202020204" pitchFamily="34" charset="0"/>
            </a:rPr>
            <a:t>↓</a:t>
          </a:r>
        </a:p>
        <a:p>
          <a:r>
            <a:rPr lang="lt-LT" sz="1050" b="1">
              <a:solidFill>
                <a:sysClr val="windowText" lastClr="000000"/>
              </a:solidFill>
              <a:latin typeface="Aptos Narrow" panose="020B0004020202020204" pitchFamily="34" charset="0"/>
            </a:rPr>
            <a:t>Topografija ↑↓</a:t>
          </a:r>
        </a:p>
        <a:p>
          <a:r>
            <a:rPr lang="lt-LT" sz="1050" b="1">
              <a:solidFill>
                <a:sysClr val="windowText" lastClr="000000"/>
              </a:solidFill>
              <a:latin typeface="Aptos Narrow" panose="020B0004020202020204" pitchFamily="34" charset="0"/>
            </a:rPr>
            <a:t>Krituliai ↓</a:t>
          </a:r>
          <a:endParaRPr lang="en-US" sz="600" b="1">
            <a:solidFill>
              <a:sysClr val="windowText" lastClr="000000"/>
            </a:solidFill>
          </a:endParaRPr>
        </a:p>
      </dgm:t>
    </dgm:pt>
    <dgm:pt modelId="{BA1F410A-D6D6-46E2-9030-DBAEEC522292}" type="parTrans" cxnId="{55BC8D9C-9523-4A65-90A2-03F246564443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F7E7A7C7-6877-4546-8452-8242390803B6}" type="sibTrans" cxnId="{55BC8D9C-9523-4A65-90A2-03F246564443}">
      <dgm:prSet/>
      <dgm:spPr/>
      <dgm:t>
        <a:bodyPr/>
        <a:lstStyle/>
        <a:p>
          <a:endParaRPr lang="en-US"/>
        </a:p>
      </dgm:t>
    </dgm:pt>
    <dgm:pt modelId="{E11D0CDA-F175-4F89-B3D8-744185977F74}">
      <dgm:prSet phldrT="[Tekstas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lt-LT" sz="1600" b="1">
              <a:solidFill>
                <a:sysClr val="windowText" lastClr="000000"/>
              </a:solidFill>
            </a:rPr>
            <a:t>Dirvožemis</a:t>
          </a:r>
          <a:endParaRPr lang="en-US" sz="1600" b="1">
            <a:solidFill>
              <a:sysClr val="windowText" lastClr="000000"/>
            </a:solidFill>
          </a:endParaRPr>
        </a:p>
      </dgm:t>
    </dgm:pt>
    <dgm:pt modelId="{1882301B-7AE3-4908-BF48-B225B435E6D9}" type="parTrans" cxnId="{541A8CEC-6770-4B40-8355-726536DC0DF8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055231EA-0BD5-4E87-A4A6-70F5AB2DE9E3}" type="sibTrans" cxnId="{541A8CEC-6770-4B40-8355-726536DC0DF8}">
      <dgm:prSet/>
      <dgm:spPr/>
      <dgm:t>
        <a:bodyPr/>
        <a:lstStyle/>
        <a:p>
          <a:endParaRPr lang="en-US"/>
        </a:p>
      </dgm:t>
    </dgm:pt>
    <dgm:pt modelId="{8155ED2C-5D0A-447D-8716-F55B03FFBFFD}">
      <dgm:prSet phldrT="[Tekstas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lt-LT" sz="900" b="1" dirty="0">
              <a:solidFill>
                <a:sysClr val="windowText" lastClr="000000"/>
              </a:solidFill>
            </a:rPr>
            <a:t>Molio dalelių kiekis </a:t>
          </a:r>
          <a:r>
            <a:rPr lang="lt-LT" sz="900" b="1" dirty="0">
              <a:solidFill>
                <a:sysClr val="windowText" lastClr="000000"/>
              </a:solidFill>
              <a:latin typeface="Aptos Narrow" panose="020B0004020202020204" pitchFamily="34" charset="0"/>
            </a:rPr>
            <a:t>↑</a:t>
          </a:r>
        </a:p>
        <a:p>
          <a:r>
            <a:rPr lang="lt-LT" sz="900" b="1" dirty="0">
              <a:solidFill>
                <a:sysClr val="windowText" lastClr="000000"/>
              </a:solidFill>
            </a:rPr>
            <a:t>Struktūra (patvarių agregatų kiekis) </a:t>
          </a:r>
          <a:r>
            <a:rPr lang="lt-LT" sz="900" b="1" dirty="0">
              <a:solidFill>
                <a:sysClr val="windowText" lastClr="000000"/>
              </a:solidFill>
              <a:latin typeface="Aptos Narrow" panose="020B0004020202020204" pitchFamily="34" charset="0"/>
            </a:rPr>
            <a:t>↑</a:t>
          </a:r>
        </a:p>
        <a:p>
          <a:r>
            <a:rPr lang="lt-LT" sz="900" b="1" dirty="0">
              <a:solidFill>
                <a:sysClr val="windowText" lastClr="000000"/>
              </a:solidFill>
              <a:latin typeface="Aptos Narrow" panose="020B0004020202020204" pitchFamily="34" charset="0"/>
            </a:rPr>
            <a:t>Drėgmė ↑ </a:t>
          </a:r>
        </a:p>
        <a:p>
          <a:r>
            <a:rPr lang="lt-LT" sz="900" b="1" dirty="0">
              <a:solidFill>
                <a:sysClr val="windowText" lastClr="000000"/>
              </a:solidFill>
              <a:latin typeface="Aptos Narrow" panose="020B0004020202020204" pitchFamily="34" charset="0"/>
            </a:rPr>
            <a:t>Poringumas↑</a:t>
          </a:r>
        </a:p>
        <a:p>
          <a:r>
            <a:rPr lang="lt-LT" sz="900" b="1" dirty="0" err="1">
              <a:solidFill>
                <a:sysClr val="windowText" lastClr="000000"/>
              </a:solidFill>
              <a:latin typeface="Aptos Narrow" panose="020B0004020202020204" pitchFamily="34" charset="0"/>
            </a:rPr>
            <a:t>Biota</a:t>
          </a:r>
          <a:r>
            <a:rPr lang="lt-LT" sz="900" b="1" dirty="0">
              <a:solidFill>
                <a:sysClr val="windowText" lastClr="000000"/>
              </a:solidFill>
              <a:latin typeface="Aptos Narrow" panose="020B0004020202020204" pitchFamily="34" charset="0"/>
            </a:rPr>
            <a:t> ↑↓</a:t>
          </a:r>
          <a:endParaRPr lang="en-US" sz="700" b="1" dirty="0">
            <a:solidFill>
              <a:sysClr val="windowText" lastClr="000000"/>
            </a:solidFill>
          </a:endParaRPr>
        </a:p>
      </dgm:t>
    </dgm:pt>
    <dgm:pt modelId="{786C26C8-5C4D-4EF8-A2AE-8EDAC1D39E40}" type="parTrans" cxnId="{0EE1B1E7-7647-4365-A405-A455541ED1FA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E8BCF4D2-2449-4592-B8CF-0BEC2ACF62A7}" type="sibTrans" cxnId="{0EE1B1E7-7647-4365-A405-A455541ED1FA}">
      <dgm:prSet/>
      <dgm:spPr/>
      <dgm:t>
        <a:bodyPr/>
        <a:lstStyle/>
        <a:p>
          <a:endParaRPr lang="en-US"/>
        </a:p>
      </dgm:t>
    </dgm:pt>
    <dgm:pt modelId="{B6FFBE14-1A54-4C9C-88C9-7B48850D4D4B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lt-LT" sz="1400" b="1">
              <a:solidFill>
                <a:sysClr val="windowText" lastClr="000000"/>
              </a:solidFill>
            </a:rPr>
            <a:t>Antropogeniniaiveiksniai</a:t>
          </a:r>
          <a:endParaRPr lang="en-US" sz="1400" b="1">
            <a:solidFill>
              <a:sysClr val="windowText" lastClr="000000"/>
            </a:solidFill>
          </a:endParaRPr>
        </a:p>
      </dgm:t>
    </dgm:pt>
    <dgm:pt modelId="{FE286178-A820-4796-8510-E19479E24894}" type="parTrans" cxnId="{CE253FAC-8D3C-4795-965E-2E80FF5B4059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C8A3014A-CC61-44A1-A7D8-4BE1FFB06CC1}" type="sibTrans" cxnId="{CE253FAC-8D3C-4795-965E-2E80FF5B4059}">
      <dgm:prSet/>
      <dgm:spPr/>
      <dgm:t>
        <a:bodyPr/>
        <a:lstStyle/>
        <a:p>
          <a:endParaRPr lang="en-US"/>
        </a:p>
      </dgm:t>
    </dgm:pt>
    <dgm:pt modelId="{3BA07D5C-74FC-4755-9DEB-C1692B0F3CBB}">
      <dgm:prSet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lt-LT" sz="900" b="1">
              <a:solidFill>
                <a:sysClr val="windowText" lastClr="000000"/>
              </a:solidFill>
            </a:rPr>
            <a:t>Tradicinis žemės dirbimas </a:t>
          </a:r>
          <a:r>
            <a:rPr lang="lt-LT" sz="900" b="1">
              <a:solidFill>
                <a:sysClr val="windowText" lastClr="000000"/>
              </a:solidFill>
              <a:latin typeface="Aptos Narrow" panose="020B0004020202020204" pitchFamily="34" charset="0"/>
            </a:rPr>
            <a:t>↓</a:t>
          </a:r>
        </a:p>
        <a:p>
          <a:r>
            <a:rPr lang="lt-LT" sz="900" b="1">
              <a:solidFill>
                <a:sysClr val="windowText" lastClr="000000"/>
              </a:solidFill>
              <a:latin typeface="Aptos Narrow" panose="020B0004020202020204" pitchFamily="34" charset="0"/>
            </a:rPr>
            <a:t>Mineralinės trąšos ↓</a:t>
          </a:r>
        </a:p>
        <a:p>
          <a:r>
            <a:rPr lang="lt-LT" sz="900" b="1">
              <a:solidFill>
                <a:sysClr val="windowText" lastClr="000000"/>
              </a:solidFill>
              <a:latin typeface="Aptos Narrow" panose="020B0004020202020204" pitchFamily="34" charset="0"/>
            </a:rPr>
            <a:t>Sėjomainų įvairinimas ↑</a:t>
          </a:r>
        </a:p>
        <a:p>
          <a:r>
            <a:rPr lang="lt-LT" sz="900" b="1">
              <a:solidFill>
                <a:sysClr val="windowText" lastClr="000000"/>
              </a:solidFill>
            </a:rPr>
            <a:t>Dengiamiej augalai </a:t>
          </a:r>
          <a:r>
            <a:rPr lang="lt-LT" sz="900" b="1">
              <a:solidFill>
                <a:sysClr val="windowText" lastClr="000000"/>
              </a:solidFill>
              <a:latin typeface="Aptos Narrow" panose="020B0004020202020204" pitchFamily="34" charset="0"/>
            </a:rPr>
            <a:t>↑</a:t>
          </a:r>
        </a:p>
        <a:p>
          <a:r>
            <a:rPr lang="lt-LT" sz="900" b="1">
              <a:solidFill>
                <a:sysClr val="windowText" lastClr="000000"/>
              </a:solidFill>
              <a:latin typeface="Aptos Narrow" panose="020B0004020202020204" pitchFamily="34" charset="0"/>
            </a:rPr>
            <a:t>Augalinės liekanos ↑↓</a:t>
          </a:r>
        </a:p>
      </dgm:t>
    </dgm:pt>
    <dgm:pt modelId="{34787918-6060-42F7-AD69-DE3734247F90}" type="parTrans" cxnId="{D822E105-B177-4BB7-867C-B90FDC0B76AA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46C19D1C-F708-4483-AC89-12648D8447E2}" type="sibTrans" cxnId="{D822E105-B177-4BB7-867C-B90FDC0B76AA}">
      <dgm:prSet/>
      <dgm:spPr/>
      <dgm:t>
        <a:bodyPr/>
        <a:lstStyle/>
        <a:p>
          <a:endParaRPr lang="en-US"/>
        </a:p>
      </dgm:t>
    </dgm:pt>
    <dgm:pt modelId="{0852F366-7ACA-4127-9882-8BBB2D3100DA}" type="pres">
      <dgm:prSet presAssocID="{F2005E99-E171-4F0E-AA7C-4A9C0E612BD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BBDED3D-F4FD-45C9-88EA-0F04620A411B}" type="pres">
      <dgm:prSet presAssocID="{31AE1C73-F951-4D5A-8634-6DA466A96138}" presName="root1" presStyleCnt="0"/>
      <dgm:spPr/>
    </dgm:pt>
    <dgm:pt modelId="{E1E341D4-5963-41ED-9068-48DB483476C0}" type="pres">
      <dgm:prSet presAssocID="{31AE1C73-F951-4D5A-8634-6DA466A96138}" presName="LevelOneTextNode" presStyleLbl="node0" presStyleIdx="0" presStyleCnt="1" custScaleY="220037">
        <dgm:presLayoutVars>
          <dgm:chPref val="3"/>
        </dgm:presLayoutVars>
      </dgm:prSet>
      <dgm:spPr/>
    </dgm:pt>
    <dgm:pt modelId="{A62BA521-295B-4A22-8052-0F64D244CBD0}" type="pres">
      <dgm:prSet presAssocID="{31AE1C73-F951-4D5A-8634-6DA466A96138}" presName="level2hierChild" presStyleCnt="0"/>
      <dgm:spPr/>
    </dgm:pt>
    <dgm:pt modelId="{D70965DD-AE3B-4BF7-BDA2-BDEEEF70768A}" type="pres">
      <dgm:prSet presAssocID="{B67EDC4A-4689-4497-98B0-C4F690983344}" presName="conn2-1" presStyleLbl="parChTrans1D2" presStyleIdx="0" presStyleCnt="3"/>
      <dgm:spPr/>
    </dgm:pt>
    <dgm:pt modelId="{4F0CFEAA-2262-4674-85F5-31170139D4EA}" type="pres">
      <dgm:prSet presAssocID="{B67EDC4A-4689-4497-98B0-C4F690983344}" presName="connTx" presStyleLbl="parChTrans1D2" presStyleIdx="0" presStyleCnt="3"/>
      <dgm:spPr/>
    </dgm:pt>
    <dgm:pt modelId="{CB9B8C4A-736F-4DA8-9C49-B1AE87E246B4}" type="pres">
      <dgm:prSet presAssocID="{82863451-81DA-4D18-A77E-2174AD970155}" presName="root2" presStyleCnt="0"/>
      <dgm:spPr/>
    </dgm:pt>
    <dgm:pt modelId="{0D9074B4-F03D-47FA-B6DE-B5479121D486}" type="pres">
      <dgm:prSet presAssocID="{82863451-81DA-4D18-A77E-2174AD970155}" presName="LevelTwoTextNode" presStyleLbl="node2" presStyleIdx="0" presStyleCnt="3">
        <dgm:presLayoutVars>
          <dgm:chPref val="3"/>
        </dgm:presLayoutVars>
      </dgm:prSet>
      <dgm:spPr/>
    </dgm:pt>
    <dgm:pt modelId="{4869465F-CE68-4F19-A155-AE8E938135A2}" type="pres">
      <dgm:prSet presAssocID="{82863451-81DA-4D18-A77E-2174AD970155}" presName="level3hierChild" presStyleCnt="0"/>
      <dgm:spPr/>
    </dgm:pt>
    <dgm:pt modelId="{090811B1-0518-4531-B5CB-3995C742DB50}" type="pres">
      <dgm:prSet presAssocID="{BA1F410A-D6D6-46E2-9030-DBAEEC522292}" presName="conn2-1" presStyleLbl="parChTrans1D3" presStyleIdx="0" presStyleCnt="3"/>
      <dgm:spPr/>
    </dgm:pt>
    <dgm:pt modelId="{8FC16BF8-AC71-4E03-B52A-BADE58949EF7}" type="pres">
      <dgm:prSet presAssocID="{BA1F410A-D6D6-46E2-9030-DBAEEC522292}" presName="connTx" presStyleLbl="parChTrans1D3" presStyleIdx="0" presStyleCnt="3"/>
      <dgm:spPr/>
    </dgm:pt>
    <dgm:pt modelId="{80990A69-4A74-4A3A-85EA-1E09491C9C94}" type="pres">
      <dgm:prSet presAssocID="{10EA2C58-0307-4196-AFAF-C622739DAEE3}" presName="root2" presStyleCnt="0"/>
      <dgm:spPr/>
    </dgm:pt>
    <dgm:pt modelId="{B0A15DBD-FD7C-4331-9C5E-474C41865B7E}" type="pres">
      <dgm:prSet presAssocID="{10EA2C58-0307-4196-AFAF-C622739DAEE3}" presName="LevelTwoTextNode" presStyleLbl="node3" presStyleIdx="0" presStyleCnt="3" custScaleX="154325" custScaleY="109866" custLinFactNeighborX="-1830" custLinFactNeighborY="-915">
        <dgm:presLayoutVars>
          <dgm:chPref val="3"/>
        </dgm:presLayoutVars>
      </dgm:prSet>
      <dgm:spPr/>
    </dgm:pt>
    <dgm:pt modelId="{46151223-2CB9-4A72-96D4-FA7309278095}" type="pres">
      <dgm:prSet presAssocID="{10EA2C58-0307-4196-AFAF-C622739DAEE3}" presName="level3hierChild" presStyleCnt="0"/>
      <dgm:spPr/>
    </dgm:pt>
    <dgm:pt modelId="{00E90F00-FA9C-495C-8E75-01770E5D13EA}" type="pres">
      <dgm:prSet presAssocID="{1882301B-7AE3-4908-BF48-B225B435E6D9}" presName="conn2-1" presStyleLbl="parChTrans1D2" presStyleIdx="1" presStyleCnt="3"/>
      <dgm:spPr/>
    </dgm:pt>
    <dgm:pt modelId="{80984B0F-9331-4BFB-A714-8A8AA97014BA}" type="pres">
      <dgm:prSet presAssocID="{1882301B-7AE3-4908-BF48-B225B435E6D9}" presName="connTx" presStyleLbl="parChTrans1D2" presStyleIdx="1" presStyleCnt="3"/>
      <dgm:spPr/>
    </dgm:pt>
    <dgm:pt modelId="{74341B5E-AD13-4BA8-AA16-60D4F41C798F}" type="pres">
      <dgm:prSet presAssocID="{E11D0CDA-F175-4F89-B3D8-744185977F74}" presName="root2" presStyleCnt="0"/>
      <dgm:spPr/>
    </dgm:pt>
    <dgm:pt modelId="{7EC7D4E0-E3E3-44FE-8C2A-F0BE93002C32}" type="pres">
      <dgm:prSet presAssocID="{E11D0CDA-F175-4F89-B3D8-744185977F74}" presName="LevelTwoTextNode" presStyleLbl="node2" presStyleIdx="1" presStyleCnt="3">
        <dgm:presLayoutVars>
          <dgm:chPref val="3"/>
        </dgm:presLayoutVars>
      </dgm:prSet>
      <dgm:spPr/>
    </dgm:pt>
    <dgm:pt modelId="{C887A174-548A-43D3-9710-B9DE8ED643BC}" type="pres">
      <dgm:prSet presAssocID="{E11D0CDA-F175-4F89-B3D8-744185977F74}" presName="level3hierChild" presStyleCnt="0"/>
      <dgm:spPr/>
    </dgm:pt>
    <dgm:pt modelId="{C1DD114F-CD43-41DF-8D7A-1EAD8070F450}" type="pres">
      <dgm:prSet presAssocID="{786C26C8-5C4D-4EF8-A2AE-8EDAC1D39E40}" presName="conn2-1" presStyleLbl="parChTrans1D3" presStyleIdx="1" presStyleCnt="3"/>
      <dgm:spPr/>
    </dgm:pt>
    <dgm:pt modelId="{CDFA5928-7684-4D2B-B601-41DD0F10BC32}" type="pres">
      <dgm:prSet presAssocID="{786C26C8-5C4D-4EF8-A2AE-8EDAC1D39E40}" presName="connTx" presStyleLbl="parChTrans1D3" presStyleIdx="1" presStyleCnt="3"/>
      <dgm:spPr/>
    </dgm:pt>
    <dgm:pt modelId="{F17B6CA6-9311-4B97-90C6-36771DE12C6C}" type="pres">
      <dgm:prSet presAssocID="{8155ED2C-5D0A-447D-8716-F55B03FFBFFD}" presName="root2" presStyleCnt="0"/>
      <dgm:spPr/>
    </dgm:pt>
    <dgm:pt modelId="{397A4E54-0F4D-49EF-AD1A-E2C5A8E5CD10}" type="pres">
      <dgm:prSet presAssocID="{8155ED2C-5D0A-447D-8716-F55B03FFBFFD}" presName="LevelTwoTextNode" presStyleLbl="node3" presStyleIdx="1" presStyleCnt="3" custScaleX="153880" custScaleY="158826">
        <dgm:presLayoutVars>
          <dgm:chPref val="3"/>
        </dgm:presLayoutVars>
      </dgm:prSet>
      <dgm:spPr/>
    </dgm:pt>
    <dgm:pt modelId="{FA6AB95B-2160-43E9-9CF3-C96FCB446A8F}" type="pres">
      <dgm:prSet presAssocID="{8155ED2C-5D0A-447D-8716-F55B03FFBFFD}" presName="level3hierChild" presStyleCnt="0"/>
      <dgm:spPr/>
    </dgm:pt>
    <dgm:pt modelId="{6C4AA8A8-0EF1-474C-85C2-FD7C85DCF7CD}" type="pres">
      <dgm:prSet presAssocID="{FE286178-A820-4796-8510-E19479E24894}" presName="conn2-1" presStyleLbl="parChTrans1D2" presStyleIdx="2" presStyleCnt="3"/>
      <dgm:spPr/>
    </dgm:pt>
    <dgm:pt modelId="{B3C04024-E2C9-4A26-94B7-673B00C96CDD}" type="pres">
      <dgm:prSet presAssocID="{FE286178-A820-4796-8510-E19479E24894}" presName="connTx" presStyleLbl="parChTrans1D2" presStyleIdx="2" presStyleCnt="3"/>
      <dgm:spPr/>
    </dgm:pt>
    <dgm:pt modelId="{ACD05BA7-DD01-46EC-9298-22988C887579}" type="pres">
      <dgm:prSet presAssocID="{B6FFBE14-1A54-4C9C-88C9-7B48850D4D4B}" presName="root2" presStyleCnt="0"/>
      <dgm:spPr/>
    </dgm:pt>
    <dgm:pt modelId="{5420A063-FE25-49F3-984D-38E0DEABB872}" type="pres">
      <dgm:prSet presAssocID="{B6FFBE14-1A54-4C9C-88C9-7B48850D4D4B}" presName="LevelTwoTextNode" presStyleLbl="node2" presStyleIdx="2" presStyleCnt="3">
        <dgm:presLayoutVars>
          <dgm:chPref val="3"/>
        </dgm:presLayoutVars>
      </dgm:prSet>
      <dgm:spPr/>
    </dgm:pt>
    <dgm:pt modelId="{AC195ADF-1762-471B-9CA8-7A48FA77B944}" type="pres">
      <dgm:prSet presAssocID="{B6FFBE14-1A54-4C9C-88C9-7B48850D4D4B}" presName="level3hierChild" presStyleCnt="0"/>
      <dgm:spPr/>
    </dgm:pt>
    <dgm:pt modelId="{389811A5-6CC8-4798-9DF9-8C8D68BA4997}" type="pres">
      <dgm:prSet presAssocID="{34787918-6060-42F7-AD69-DE3734247F90}" presName="conn2-1" presStyleLbl="parChTrans1D3" presStyleIdx="2" presStyleCnt="3"/>
      <dgm:spPr/>
    </dgm:pt>
    <dgm:pt modelId="{B19EAD75-C1B8-43DF-ACB4-C457A007C431}" type="pres">
      <dgm:prSet presAssocID="{34787918-6060-42F7-AD69-DE3734247F90}" presName="connTx" presStyleLbl="parChTrans1D3" presStyleIdx="2" presStyleCnt="3"/>
      <dgm:spPr/>
    </dgm:pt>
    <dgm:pt modelId="{B5A9EE0F-3890-47E8-A8FB-1B3D2993869F}" type="pres">
      <dgm:prSet presAssocID="{3BA07D5C-74FC-4755-9DEB-C1692B0F3CBB}" presName="root2" presStyleCnt="0"/>
      <dgm:spPr/>
    </dgm:pt>
    <dgm:pt modelId="{FC2F4B68-39B0-4702-9CA3-82E44B138CB7}" type="pres">
      <dgm:prSet presAssocID="{3BA07D5C-74FC-4755-9DEB-C1692B0F3CBB}" presName="LevelTwoTextNode" presStyleLbl="node3" presStyleIdx="2" presStyleCnt="3" custScaleX="153697" custScaleY="153054">
        <dgm:presLayoutVars>
          <dgm:chPref val="3"/>
        </dgm:presLayoutVars>
      </dgm:prSet>
      <dgm:spPr/>
    </dgm:pt>
    <dgm:pt modelId="{00F699E8-BDBA-4CF6-BD40-C52029F2030B}" type="pres">
      <dgm:prSet presAssocID="{3BA07D5C-74FC-4755-9DEB-C1692B0F3CBB}" presName="level3hierChild" presStyleCnt="0"/>
      <dgm:spPr/>
    </dgm:pt>
  </dgm:ptLst>
  <dgm:cxnLst>
    <dgm:cxn modelId="{D822E105-B177-4BB7-867C-B90FDC0B76AA}" srcId="{B6FFBE14-1A54-4C9C-88C9-7B48850D4D4B}" destId="{3BA07D5C-74FC-4755-9DEB-C1692B0F3CBB}" srcOrd="0" destOrd="0" parTransId="{34787918-6060-42F7-AD69-DE3734247F90}" sibTransId="{46C19D1C-F708-4483-AC89-12648D8447E2}"/>
    <dgm:cxn modelId="{CFBF9C07-1A55-441D-8BE1-D4187F7DB4DE}" type="presOf" srcId="{786C26C8-5C4D-4EF8-A2AE-8EDAC1D39E40}" destId="{CDFA5928-7684-4D2B-B601-41DD0F10BC32}" srcOrd="1" destOrd="0" presId="urn:microsoft.com/office/officeart/2005/8/layout/hierarchy2"/>
    <dgm:cxn modelId="{FDCE900B-8B58-4C00-B284-0BB0AFB7644E}" type="presOf" srcId="{786C26C8-5C4D-4EF8-A2AE-8EDAC1D39E40}" destId="{C1DD114F-CD43-41DF-8D7A-1EAD8070F450}" srcOrd="0" destOrd="0" presId="urn:microsoft.com/office/officeart/2005/8/layout/hierarchy2"/>
    <dgm:cxn modelId="{4E90C70B-322A-419F-8CB7-F84349DBD9C8}" type="presOf" srcId="{3BA07D5C-74FC-4755-9DEB-C1692B0F3CBB}" destId="{FC2F4B68-39B0-4702-9CA3-82E44B138CB7}" srcOrd="0" destOrd="0" presId="urn:microsoft.com/office/officeart/2005/8/layout/hierarchy2"/>
    <dgm:cxn modelId="{EE8A4A1A-2485-4BE6-ADAD-C966395A7724}" type="presOf" srcId="{10EA2C58-0307-4196-AFAF-C622739DAEE3}" destId="{B0A15DBD-FD7C-4331-9C5E-474C41865B7E}" srcOrd="0" destOrd="0" presId="urn:microsoft.com/office/officeart/2005/8/layout/hierarchy2"/>
    <dgm:cxn modelId="{DD3DC71B-C499-4DE4-8098-7A3ED9363A56}" type="presOf" srcId="{82863451-81DA-4D18-A77E-2174AD970155}" destId="{0D9074B4-F03D-47FA-B6DE-B5479121D486}" srcOrd="0" destOrd="0" presId="urn:microsoft.com/office/officeart/2005/8/layout/hierarchy2"/>
    <dgm:cxn modelId="{0A0CEB25-38BE-46EA-92FA-2AF80B5F46A4}" type="presOf" srcId="{1882301B-7AE3-4908-BF48-B225B435E6D9}" destId="{80984B0F-9331-4BFB-A714-8A8AA97014BA}" srcOrd="1" destOrd="0" presId="urn:microsoft.com/office/officeart/2005/8/layout/hierarchy2"/>
    <dgm:cxn modelId="{8337A533-6605-4D3A-B924-1B665DDA90BF}" srcId="{F2005E99-E171-4F0E-AA7C-4A9C0E612BDF}" destId="{31AE1C73-F951-4D5A-8634-6DA466A96138}" srcOrd="0" destOrd="0" parTransId="{EE25D8E2-2DEC-4B0A-9C14-5FE16C26574A}" sibTransId="{807A9741-D355-4949-8347-3A04A5248F6E}"/>
    <dgm:cxn modelId="{96573335-A041-4E66-A586-0DAB83E646D7}" type="presOf" srcId="{B6FFBE14-1A54-4C9C-88C9-7B48850D4D4B}" destId="{5420A063-FE25-49F3-984D-38E0DEABB872}" srcOrd="0" destOrd="0" presId="urn:microsoft.com/office/officeart/2005/8/layout/hierarchy2"/>
    <dgm:cxn modelId="{6122D65F-49B7-4EC1-B4A1-8214B9F8C70A}" type="presOf" srcId="{FE286178-A820-4796-8510-E19479E24894}" destId="{6C4AA8A8-0EF1-474C-85C2-FD7C85DCF7CD}" srcOrd="0" destOrd="0" presId="urn:microsoft.com/office/officeart/2005/8/layout/hierarchy2"/>
    <dgm:cxn modelId="{2B06EF6C-4D65-492F-B809-88237434BD0F}" srcId="{31AE1C73-F951-4D5A-8634-6DA466A96138}" destId="{82863451-81DA-4D18-A77E-2174AD970155}" srcOrd="0" destOrd="0" parTransId="{B67EDC4A-4689-4497-98B0-C4F690983344}" sibTransId="{FDD76742-3D7D-42F6-9DF5-4C93972B0168}"/>
    <dgm:cxn modelId="{CF5B0879-F6C3-4745-AF7B-355284C13AEF}" type="presOf" srcId="{8155ED2C-5D0A-447D-8716-F55B03FFBFFD}" destId="{397A4E54-0F4D-49EF-AD1A-E2C5A8E5CD10}" srcOrd="0" destOrd="0" presId="urn:microsoft.com/office/officeart/2005/8/layout/hierarchy2"/>
    <dgm:cxn modelId="{D7F92395-B268-4433-B323-0E436076CEC7}" type="presOf" srcId="{B67EDC4A-4689-4497-98B0-C4F690983344}" destId="{4F0CFEAA-2262-4674-85F5-31170139D4EA}" srcOrd="1" destOrd="0" presId="urn:microsoft.com/office/officeart/2005/8/layout/hierarchy2"/>
    <dgm:cxn modelId="{A16A9A95-053B-4786-A4E6-AA89524EBD4B}" type="presOf" srcId="{31AE1C73-F951-4D5A-8634-6DA466A96138}" destId="{E1E341D4-5963-41ED-9068-48DB483476C0}" srcOrd="0" destOrd="0" presId="urn:microsoft.com/office/officeart/2005/8/layout/hierarchy2"/>
    <dgm:cxn modelId="{55BC8D9C-9523-4A65-90A2-03F246564443}" srcId="{82863451-81DA-4D18-A77E-2174AD970155}" destId="{10EA2C58-0307-4196-AFAF-C622739DAEE3}" srcOrd="0" destOrd="0" parTransId="{BA1F410A-D6D6-46E2-9030-DBAEEC522292}" sibTransId="{F7E7A7C7-6877-4546-8452-8242390803B6}"/>
    <dgm:cxn modelId="{A4EB969D-7CD3-425B-90A4-52D6596ACE98}" type="presOf" srcId="{F2005E99-E171-4F0E-AA7C-4A9C0E612BDF}" destId="{0852F366-7ACA-4127-9882-8BBB2D3100DA}" srcOrd="0" destOrd="0" presId="urn:microsoft.com/office/officeart/2005/8/layout/hierarchy2"/>
    <dgm:cxn modelId="{501B00A9-B048-4080-BA9D-E5E1FED70533}" type="presOf" srcId="{BA1F410A-D6D6-46E2-9030-DBAEEC522292}" destId="{8FC16BF8-AC71-4E03-B52A-BADE58949EF7}" srcOrd="1" destOrd="0" presId="urn:microsoft.com/office/officeart/2005/8/layout/hierarchy2"/>
    <dgm:cxn modelId="{CE253FAC-8D3C-4795-965E-2E80FF5B4059}" srcId="{31AE1C73-F951-4D5A-8634-6DA466A96138}" destId="{B6FFBE14-1A54-4C9C-88C9-7B48850D4D4B}" srcOrd="2" destOrd="0" parTransId="{FE286178-A820-4796-8510-E19479E24894}" sibTransId="{C8A3014A-CC61-44A1-A7D8-4BE1FFB06CC1}"/>
    <dgm:cxn modelId="{3D25F7AD-B0E1-4225-9748-64F7BE24E29A}" type="presOf" srcId="{34787918-6060-42F7-AD69-DE3734247F90}" destId="{B19EAD75-C1B8-43DF-ACB4-C457A007C431}" srcOrd="1" destOrd="0" presId="urn:microsoft.com/office/officeart/2005/8/layout/hierarchy2"/>
    <dgm:cxn modelId="{E8D627BD-6164-4034-8DB1-7054C9ABB8B3}" type="presOf" srcId="{1882301B-7AE3-4908-BF48-B225B435E6D9}" destId="{00E90F00-FA9C-495C-8E75-01770E5D13EA}" srcOrd="0" destOrd="0" presId="urn:microsoft.com/office/officeart/2005/8/layout/hierarchy2"/>
    <dgm:cxn modelId="{D757B5BF-C4CF-4E33-8687-10A210010025}" type="presOf" srcId="{B67EDC4A-4689-4497-98B0-C4F690983344}" destId="{D70965DD-AE3B-4BF7-BDA2-BDEEEF70768A}" srcOrd="0" destOrd="0" presId="urn:microsoft.com/office/officeart/2005/8/layout/hierarchy2"/>
    <dgm:cxn modelId="{0EE1B1E7-7647-4365-A405-A455541ED1FA}" srcId="{E11D0CDA-F175-4F89-B3D8-744185977F74}" destId="{8155ED2C-5D0A-447D-8716-F55B03FFBFFD}" srcOrd="0" destOrd="0" parTransId="{786C26C8-5C4D-4EF8-A2AE-8EDAC1D39E40}" sibTransId="{E8BCF4D2-2449-4592-B8CF-0BEC2ACF62A7}"/>
    <dgm:cxn modelId="{541A8CEC-6770-4B40-8355-726536DC0DF8}" srcId="{31AE1C73-F951-4D5A-8634-6DA466A96138}" destId="{E11D0CDA-F175-4F89-B3D8-744185977F74}" srcOrd="1" destOrd="0" parTransId="{1882301B-7AE3-4908-BF48-B225B435E6D9}" sibTransId="{055231EA-0BD5-4E87-A4A6-70F5AB2DE9E3}"/>
    <dgm:cxn modelId="{2816DBF1-CF1F-472F-8DC9-8D8C24327E20}" type="presOf" srcId="{BA1F410A-D6D6-46E2-9030-DBAEEC522292}" destId="{090811B1-0518-4531-B5CB-3995C742DB50}" srcOrd="0" destOrd="0" presId="urn:microsoft.com/office/officeart/2005/8/layout/hierarchy2"/>
    <dgm:cxn modelId="{2EB94FF5-8779-4FD4-8137-0D24A0FE6FF4}" type="presOf" srcId="{FE286178-A820-4796-8510-E19479E24894}" destId="{B3C04024-E2C9-4A26-94B7-673B00C96CDD}" srcOrd="1" destOrd="0" presId="urn:microsoft.com/office/officeart/2005/8/layout/hierarchy2"/>
    <dgm:cxn modelId="{E3BEDEF6-443D-41E5-9405-1855BF48786A}" type="presOf" srcId="{E11D0CDA-F175-4F89-B3D8-744185977F74}" destId="{7EC7D4E0-E3E3-44FE-8C2A-F0BE93002C32}" srcOrd="0" destOrd="0" presId="urn:microsoft.com/office/officeart/2005/8/layout/hierarchy2"/>
    <dgm:cxn modelId="{765B7CFE-41D0-4BF6-9C5E-BC40874AFC4B}" type="presOf" srcId="{34787918-6060-42F7-AD69-DE3734247F90}" destId="{389811A5-6CC8-4798-9DF9-8C8D68BA4997}" srcOrd="0" destOrd="0" presId="urn:microsoft.com/office/officeart/2005/8/layout/hierarchy2"/>
    <dgm:cxn modelId="{98D50C31-D61A-49F2-9B22-33D09F3B0AC4}" type="presParOf" srcId="{0852F366-7ACA-4127-9882-8BBB2D3100DA}" destId="{ABBDED3D-F4FD-45C9-88EA-0F04620A411B}" srcOrd="0" destOrd="0" presId="urn:microsoft.com/office/officeart/2005/8/layout/hierarchy2"/>
    <dgm:cxn modelId="{A3659EFA-BEF2-4C5F-A409-40E9273DED7D}" type="presParOf" srcId="{ABBDED3D-F4FD-45C9-88EA-0F04620A411B}" destId="{E1E341D4-5963-41ED-9068-48DB483476C0}" srcOrd="0" destOrd="0" presId="urn:microsoft.com/office/officeart/2005/8/layout/hierarchy2"/>
    <dgm:cxn modelId="{DE922F93-9BC8-46A5-9A58-466379F9FCD1}" type="presParOf" srcId="{ABBDED3D-F4FD-45C9-88EA-0F04620A411B}" destId="{A62BA521-295B-4A22-8052-0F64D244CBD0}" srcOrd="1" destOrd="0" presId="urn:microsoft.com/office/officeart/2005/8/layout/hierarchy2"/>
    <dgm:cxn modelId="{A9F0AB6E-BA20-4E77-9CAD-4E169F019B11}" type="presParOf" srcId="{A62BA521-295B-4A22-8052-0F64D244CBD0}" destId="{D70965DD-AE3B-4BF7-BDA2-BDEEEF70768A}" srcOrd="0" destOrd="0" presId="urn:microsoft.com/office/officeart/2005/8/layout/hierarchy2"/>
    <dgm:cxn modelId="{0A2435E9-DB90-438F-92E0-175DF6097EB2}" type="presParOf" srcId="{D70965DD-AE3B-4BF7-BDA2-BDEEEF70768A}" destId="{4F0CFEAA-2262-4674-85F5-31170139D4EA}" srcOrd="0" destOrd="0" presId="urn:microsoft.com/office/officeart/2005/8/layout/hierarchy2"/>
    <dgm:cxn modelId="{668AB74F-FCFB-4163-BD98-CFCD9C8D470C}" type="presParOf" srcId="{A62BA521-295B-4A22-8052-0F64D244CBD0}" destId="{CB9B8C4A-736F-4DA8-9C49-B1AE87E246B4}" srcOrd="1" destOrd="0" presId="urn:microsoft.com/office/officeart/2005/8/layout/hierarchy2"/>
    <dgm:cxn modelId="{AF91049D-3F85-4CC7-8E75-6E09E7DDBBF0}" type="presParOf" srcId="{CB9B8C4A-736F-4DA8-9C49-B1AE87E246B4}" destId="{0D9074B4-F03D-47FA-B6DE-B5479121D486}" srcOrd="0" destOrd="0" presId="urn:microsoft.com/office/officeart/2005/8/layout/hierarchy2"/>
    <dgm:cxn modelId="{6209E800-4EA1-4F5D-9677-C4C32C72ECC7}" type="presParOf" srcId="{CB9B8C4A-736F-4DA8-9C49-B1AE87E246B4}" destId="{4869465F-CE68-4F19-A155-AE8E938135A2}" srcOrd="1" destOrd="0" presId="urn:microsoft.com/office/officeart/2005/8/layout/hierarchy2"/>
    <dgm:cxn modelId="{F63D43F5-08B7-42D3-A972-5B553E3E2D3C}" type="presParOf" srcId="{4869465F-CE68-4F19-A155-AE8E938135A2}" destId="{090811B1-0518-4531-B5CB-3995C742DB50}" srcOrd="0" destOrd="0" presId="urn:microsoft.com/office/officeart/2005/8/layout/hierarchy2"/>
    <dgm:cxn modelId="{7085EB57-145B-4B08-814E-0E933E591C1B}" type="presParOf" srcId="{090811B1-0518-4531-B5CB-3995C742DB50}" destId="{8FC16BF8-AC71-4E03-B52A-BADE58949EF7}" srcOrd="0" destOrd="0" presId="urn:microsoft.com/office/officeart/2005/8/layout/hierarchy2"/>
    <dgm:cxn modelId="{49719875-3961-4190-85F3-22F5F771F917}" type="presParOf" srcId="{4869465F-CE68-4F19-A155-AE8E938135A2}" destId="{80990A69-4A74-4A3A-85EA-1E09491C9C94}" srcOrd="1" destOrd="0" presId="urn:microsoft.com/office/officeart/2005/8/layout/hierarchy2"/>
    <dgm:cxn modelId="{BDD7E7FA-7BAE-4A2B-A862-A9CF1B477028}" type="presParOf" srcId="{80990A69-4A74-4A3A-85EA-1E09491C9C94}" destId="{B0A15DBD-FD7C-4331-9C5E-474C41865B7E}" srcOrd="0" destOrd="0" presId="urn:microsoft.com/office/officeart/2005/8/layout/hierarchy2"/>
    <dgm:cxn modelId="{7A6CB7C8-A329-4D06-9425-0D2502448AD3}" type="presParOf" srcId="{80990A69-4A74-4A3A-85EA-1E09491C9C94}" destId="{46151223-2CB9-4A72-96D4-FA7309278095}" srcOrd="1" destOrd="0" presId="urn:microsoft.com/office/officeart/2005/8/layout/hierarchy2"/>
    <dgm:cxn modelId="{294B6168-A559-47B2-8282-0C936A600CE1}" type="presParOf" srcId="{A62BA521-295B-4A22-8052-0F64D244CBD0}" destId="{00E90F00-FA9C-495C-8E75-01770E5D13EA}" srcOrd="2" destOrd="0" presId="urn:microsoft.com/office/officeart/2005/8/layout/hierarchy2"/>
    <dgm:cxn modelId="{5A5698A4-0C69-4232-9E79-FF76D7A95E96}" type="presParOf" srcId="{00E90F00-FA9C-495C-8E75-01770E5D13EA}" destId="{80984B0F-9331-4BFB-A714-8A8AA97014BA}" srcOrd="0" destOrd="0" presId="urn:microsoft.com/office/officeart/2005/8/layout/hierarchy2"/>
    <dgm:cxn modelId="{A795E7A8-D8D6-41BF-9B15-872DC930459E}" type="presParOf" srcId="{A62BA521-295B-4A22-8052-0F64D244CBD0}" destId="{74341B5E-AD13-4BA8-AA16-60D4F41C798F}" srcOrd="3" destOrd="0" presId="urn:microsoft.com/office/officeart/2005/8/layout/hierarchy2"/>
    <dgm:cxn modelId="{0B14C225-0003-4F18-9E7D-79311AD12459}" type="presParOf" srcId="{74341B5E-AD13-4BA8-AA16-60D4F41C798F}" destId="{7EC7D4E0-E3E3-44FE-8C2A-F0BE93002C32}" srcOrd="0" destOrd="0" presId="urn:microsoft.com/office/officeart/2005/8/layout/hierarchy2"/>
    <dgm:cxn modelId="{603EBD12-42F2-4522-BB08-9E685E25F2C9}" type="presParOf" srcId="{74341B5E-AD13-4BA8-AA16-60D4F41C798F}" destId="{C887A174-548A-43D3-9710-B9DE8ED643BC}" srcOrd="1" destOrd="0" presId="urn:microsoft.com/office/officeart/2005/8/layout/hierarchy2"/>
    <dgm:cxn modelId="{90BBB512-CB89-4C71-BF00-FDA78F0FC484}" type="presParOf" srcId="{C887A174-548A-43D3-9710-B9DE8ED643BC}" destId="{C1DD114F-CD43-41DF-8D7A-1EAD8070F450}" srcOrd="0" destOrd="0" presId="urn:microsoft.com/office/officeart/2005/8/layout/hierarchy2"/>
    <dgm:cxn modelId="{81293DAF-4B2B-4987-BFC4-824BE739D52A}" type="presParOf" srcId="{C1DD114F-CD43-41DF-8D7A-1EAD8070F450}" destId="{CDFA5928-7684-4D2B-B601-41DD0F10BC32}" srcOrd="0" destOrd="0" presId="urn:microsoft.com/office/officeart/2005/8/layout/hierarchy2"/>
    <dgm:cxn modelId="{365B6DED-4283-44A9-9D4A-EB8DE090AAE6}" type="presParOf" srcId="{C887A174-548A-43D3-9710-B9DE8ED643BC}" destId="{F17B6CA6-9311-4B97-90C6-36771DE12C6C}" srcOrd="1" destOrd="0" presId="urn:microsoft.com/office/officeart/2005/8/layout/hierarchy2"/>
    <dgm:cxn modelId="{3780B065-8961-42AB-B7DF-FBFC23F6918C}" type="presParOf" srcId="{F17B6CA6-9311-4B97-90C6-36771DE12C6C}" destId="{397A4E54-0F4D-49EF-AD1A-E2C5A8E5CD10}" srcOrd="0" destOrd="0" presId="urn:microsoft.com/office/officeart/2005/8/layout/hierarchy2"/>
    <dgm:cxn modelId="{C5FF706A-02BE-4A33-91B0-2AAB969EC752}" type="presParOf" srcId="{F17B6CA6-9311-4B97-90C6-36771DE12C6C}" destId="{FA6AB95B-2160-43E9-9CF3-C96FCB446A8F}" srcOrd="1" destOrd="0" presId="urn:microsoft.com/office/officeart/2005/8/layout/hierarchy2"/>
    <dgm:cxn modelId="{345443AE-51A4-414A-8FD6-C3A7CB0A5BC9}" type="presParOf" srcId="{A62BA521-295B-4A22-8052-0F64D244CBD0}" destId="{6C4AA8A8-0EF1-474C-85C2-FD7C85DCF7CD}" srcOrd="4" destOrd="0" presId="urn:microsoft.com/office/officeart/2005/8/layout/hierarchy2"/>
    <dgm:cxn modelId="{3DFD0BB7-2AFD-47CA-A0AB-A012AC9B7A45}" type="presParOf" srcId="{6C4AA8A8-0EF1-474C-85C2-FD7C85DCF7CD}" destId="{B3C04024-E2C9-4A26-94B7-673B00C96CDD}" srcOrd="0" destOrd="0" presId="urn:microsoft.com/office/officeart/2005/8/layout/hierarchy2"/>
    <dgm:cxn modelId="{323AA9D4-024E-429E-910C-C17017FF3970}" type="presParOf" srcId="{A62BA521-295B-4A22-8052-0F64D244CBD0}" destId="{ACD05BA7-DD01-46EC-9298-22988C887579}" srcOrd="5" destOrd="0" presId="urn:microsoft.com/office/officeart/2005/8/layout/hierarchy2"/>
    <dgm:cxn modelId="{8A09F6C0-5283-403E-A9C6-D7FDFE2493B4}" type="presParOf" srcId="{ACD05BA7-DD01-46EC-9298-22988C887579}" destId="{5420A063-FE25-49F3-984D-38E0DEABB872}" srcOrd="0" destOrd="0" presId="urn:microsoft.com/office/officeart/2005/8/layout/hierarchy2"/>
    <dgm:cxn modelId="{3FDF242D-3C31-4EBC-9873-58EB938F1791}" type="presParOf" srcId="{ACD05BA7-DD01-46EC-9298-22988C887579}" destId="{AC195ADF-1762-471B-9CA8-7A48FA77B944}" srcOrd="1" destOrd="0" presId="urn:microsoft.com/office/officeart/2005/8/layout/hierarchy2"/>
    <dgm:cxn modelId="{F5DB5885-A142-462E-AA16-210024A0E894}" type="presParOf" srcId="{AC195ADF-1762-471B-9CA8-7A48FA77B944}" destId="{389811A5-6CC8-4798-9DF9-8C8D68BA4997}" srcOrd="0" destOrd="0" presId="urn:microsoft.com/office/officeart/2005/8/layout/hierarchy2"/>
    <dgm:cxn modelId="{0463B619-B647-47E0-A0E7-C6BD30C85C05}" type="presParOf" srcId="{389811A5-6CC8-4798-9DF9-8C8D68BA4997}" destId="{B19EAD75-C1B8-43DF-ACB4-C457A007C431}" srcOrd="0" destOrd="0" presId="urn:microsoft.com/office/officeart/2005/8/layout/hierarchy2"/>
    <dgm:cxn modelId="{3270A59E-23EF-4DE6-82AE-39C43B003842}" type="presParOf" srcId="{AC195ADF-1762-471B-9CA8-7A48FA77B944}" destId="{B5A9EE0F-3890-47E8-A8FB-1B3D2993869F}" srcOrd="1" destOrd="0" presId="urn:microsoft.com/office/officeart/2005/8/layout/hierarchy2"/>
    <dgm:cxn modelId="{4184850E-E6AE-4682-8701-00791DE7D4E3}" type="presParOf" srcId="{B5A9EE0F-3890-47E8-A8FB-1B3D2993869F}" destId="{FC2F4B68-39B0-4702-9CA3-82E44B138CB7}" srcOrd="0" destOrd="0" presId="urn:microsoft.com/office/officeart/2005/8/layout/hierarchy2"/>
    <dgm:cxn modelId="{1DF43BCB-5D62-4FB7-8F99-3C80042039E9}" type="presParOf" srcId="{B5A9EE0F-3890-47E8-A8FB-1B3D2993869F}" destId="{00F699E8-BDBA-4CF6-BD40-C52029F2030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341D4-5963-41ED-9068-48DB483476C0}">
      <dsp:nvSpPr>
        <dsp:cNvPr id="0" name=""/>
        <dsp:cNvSpPr/>
      </dsp:nvSpPr>
      <dsp:spPr>
        <a:xfrm>
          <a:off x="5947" y="902083"/>
          <a:ext cx="1406500" cy="1547411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b="1" u="none" kern="1200">
              <a:solidFill>
                <a:schemeClr val="bg1"/>
              </a:solidFill>
            </a:rPr>
            <a:t>Veiksniai, lemiantys anglies kaupimąsi dirvožemyje</a:t>
          </a:r>
          <a:endParaRPr lang="en-US" sz="1600" b="1" u="none" kern="1200">
            <a:solidFill>
              <a:schemeClr val="bg1"/>
            </a:solidFill>
          </a:endParaRPr>
        </a:p>
      </dsp:txBody>
      <dsp:txXfrm>
        <a:off x="47142" y="943278"/>
        <a:ext cx="1324110" cy="1465021"/>
      </dsp:txXfrm>
    </dsp:sp>
    <dsp:sp modelId="{D70965DD-AE3B-4BF7-BDA2-BDEEEF70768A}">
      <dsp:nvSpPr>
        <dsp:cNvPr id="0" name=""/>
        <dsp:cNvSpPr/>
      </dsp:nvSpPr>
      <dsp:spPr>
        <a:xfrm rot="17792675">
          <a:off x="1064292" y="1094620"/>
          <a:ext cx="1258912" cy="36131"/>
        </a:xfrm>
        <a:custGeom>
          <a:avLst/>
          <a:gdLst/>
          <a:ahLst/>
          <a:cxnLst/>
          <a:rect l="0" t="0" r="0" b="0"/>
          <a:pathLst>
            <a:path>
              <a:moveTo>
                <a:pt x="0" y="18065"/>
              </a:moveTo>
              <a:lnTo>
                <a:pt x="1258912" y="18065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62275" y="1081213"/>
        <a:ext cx="62945" cy="62945"/>
      </dsp:txXfrm>
    </dsp:sp>
    <dsp:sp modelId="{0D9074B4-F03D-47FA-B6DE-B5479121D486}">
      <dsp:nvSpPr>
        <dsp:cNvPr id="0" name=""/>
        <dsp:cNvSpPr/>
      </dsp:nvSpPr>
      <dsp:spPr>
        <a:xfrm>
          <a:off x="1975048" y="197957"/>
          <a:ext cx="1406500" cy="703250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b="1" kern="1200">
              <a:solidFill>
                <a:sysClr val="windowText" lastClr="000000"/>
              </a:solidFill>
            </a:rPr>
            <a:t>Aplinka </a:t>
          </a:r>
          <a:endParaRPr lang="en-US" sz="1600" b="1" kern="1200">
            <a:solidFill>
              <a:sysClr val="windowText" lastClr="000000"/>
            </a:solidFill>
          </a:endParaRPr>
        </a:p>
      </dsp:txBody>
      <dsp:txXfrm>
        <a:off x="1995645" y="218554"/>
        <a:ext cx="1365306" cy="662056"/>
      </dsp:txXfrm>
    </dsp:sp>
    <dsp:sp modelId="{090811B1-0518-4531-B5CB-3995C742DB50}">
      <dsp:nvSpPr>
        <dsp:cNvPr id="0" name=""/>
        <dsp:cNvSpPr/>
      </dsp:nvSpPr>
      <dsp:spPr>
        <a:xfrm rot="21558798">
          <a:off x="3381530" y="528299"/>
          <a:ext cx="536899" cy="36131"/>
        </a:xfrm>
        <a:custGeom>
          <a:avLst/>
          <a:gdLst/>
          <a:ahLst/>
          <a:cxnLst/>
          <a:rect l="0" t="0" r="0" b="0"/>
          <a:pathLst>
            <a:path>
              <a:moveTo>
                <a:pt x="0" y="18065"/>
              </a:moveTo>
              <a:lnTo>
                <a:pt x="536899" y="18065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36557" y="532942"/>
        <a:ext cx="26844" cy="26844"/>
      </dsp:txXfrm>
    </dsp:sp>
    <dsp:sp modelId="{B0A15DBD-FD7C-4331-9C5E-474C41865B7E}">
      <dsp:nvSpPr>
        <dsp:cNvPr id="0" name=""/>
        <dsp:cNvSpPr/>
      </dsp:nvSpPr>
      <dsp:spPr>
        <a:xfrm>
          <a:off x="3918411" y="156831"/>
          <a:ext cx="2170582" cy="772633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050" b="1" kern="1200">
              <a:solidFill>
                <a:sysClr val="windowText" lastClr="000000"/>
              </a:solidFill>
            </a:rPr>
            <a:t>Klimato šiltėjimas </a:t>
          </a:r>
          <a:r>
            <a:rPr lang="lt-LT" sz="1050" b="1" kern="1200">
              <a:solidFill>
                <a:sysClr val="windowText" lastClr="000000"/>
              </a:solidFill>
              <a:latin typeface="Aptos Narrow" panose="020B0004020202020204" pitchFamily="34" charset="0"/>
            </a:rPr>
            <a:t>↓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050" b="1" kern="1200">
              <a:solidFill>
                <a:sysClr val="windowText" lastClr="000000"/>
              </a:solidFill>
              <a:latin typeface="Aptos Narrow" panose="020B0004020202020204" pitchFamily="34" charset="0"/>
            </a:rPr>
            <a:t>Topografija ↑↓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050" b="1" kern="1200">
              <a:solidFill>
                <a:sysClr val="windowText" lastClr="000000"/>
              </a:solidFill>
              <a:latin typeface="Aptos Narrow" panose="020B0004020202020204" pitchFamily="34" charset="0"/>
            </a:rPr>
            <a:t>Krituliai ↓</a:t>
          </a:r>
          <a:endParaRPr lang="en-US" sz="600" b="1" kern="1200">
            <a:solidFill>
              <a:sysClr val="windowText" lastClr="000000"/>
            </a:solidFill>
          </a:endParaRPr>
        </a:p>
      </dsp:txBody>
      <dsp:txXfrm>
        <a:off x="3941041" y="179461"/>
        <a:ext cx="2125322" cy="727373"/>
      </dsp:txXfrm>
    </dsp:sp>
    <dsp:sp modelId="{00E90F00-FA9C-495C-8E75-01770E5D13EA}">
      <dsp:nvSpPr>
        <dsp:cNvPr id="0" name=""/>
        <dsp:cNvSpPr/>
      </dsp:nvSpPr>
      <dsp:spPr>
        <a:xfrm rot="21138820">
          <a:off x="1409898" y="1619758"/>
          <a:ext cx="567701" cy="36131"/>
        </a:xfrm>
        <a:custGeom>
          <a:avLst/>
          <a:gdLst/>
          <a:ahLst/>
          <a:cxnLst/>
          <a:rect l="0" t="0" r="0" b="0"/>
          <a:pathLst>
            <a:path>
              <a:moveTo>
                <a:pt x="0" y="18065"/>
              </a:moveTo>
              <a:lnTo>
                <a:pt x="567701" y="18065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79556" y="1623631"/>
        <a:ext cx="28385" cy="28385"/>
      </dsp:txXfrm>
    </dsp:sp>
    <dsp:sp modelId="{7EC7D4E0-E3E3-44FE-8C2A-F0BE93002C32}">
      <dsp:nvSpPr>
        <dsp:cNvPr id="0" name=""/>
        <dsp:cNvSpPr/>
      </dsp:nvSpPr>
      <dsp:spPr>
        <a:xfrm>
          <a:off x="1975048" y="1248233"/>
          <a:ext cx="1406500" cy="703250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b="1" kern="1200">
              <a:solidFill>
                <a:sysClr val="windowText" lastClr="000000"/>
              </a:solidFill>
            </a:rPr>
            <a:t>Dirvožemis</a:t>
          </a:r>
          <a:endParaRPr lang="en-US" sz="1600" b="1" kern="1200">
            <a:solidFill>
              <a:sysClr val="windowText" lastClr="000000"/>
            </a:solidFill>
          </a:endParaRPr>
        </a:p>
      </dsp:txBody>
      <dsp:txXfrm>
        <a:off x="1995645" y="1268830"/>
        <a:ext cx="1365306" cy="662056"/>
      </dsp:txXfrm>
    </dsp:sp>
    <dsp:sp modelId="{C1DD114F-CD43-41DF-8D7A-1EAD8070F450}">
      <dsp:nvSpPr>
        <dsp:cNvPr id="0" name=""/>
        <dsp:cNvSpPr/>
      </dsp:nvSpPr>
      <dsp:spPr>
        <a:xfrm>
          <a:off x="3381549" y="1581793"/>
          <a:ext cx="562600" cy="36131"/>
        </a:xfrm>
        <a:custGeom>
          <a:avLst/>
          <a:gdLst/>
          <a:ahLst/>
          <a:cxnLst/>
          <a:rect l="0" t="0" r="0" b="0"/>
          <a:pathLst>
            <a:path>
              <a:moveTo>
                <a:pt x="0" y="18065"/>
              </a:moveTo>
              <a:lnTo>
                <a:pt x="562600" y="18065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48784" y="1585794"/>
        <a:ext cx="28130" cy="28130"/>
      </dsp:txXfrm>
    </dsp:sp>
    <dsp:sp modelId="{397A4E54-0F4D-49EF-AD1A-E2C5A8E5CD10}">
      <dsp:nvSpPr>
        <dsp:cNvPr id="0" name=""/>
        <dsp:cNvSpPr/>
      </dsp:nvSpPr>
      <dsp:spPr>
        <a:xfrm>
          <a:off x="3944149" y="1041386"/>
          <a:ext cx="2164323" cy="1116944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900" b="1" kern="1200" dirty="0">
              <a:solidFill>
                <a:sysClr val="windowText" lastClr="000000"/>
              </a:solidFill>
            </a:rPr>
            <a:t>Molio dalelių kiekis </a:t>
          </a:r>
          <a:r>
            <a:rPr lang="lt-LT" sz="900" b="1" kern="1200" dirty="0">
              <a:solidFill>
                <a:sysClr val="windowText" lastClr="000000"/>
              </a:solidFill>
              <a:latin typeface="Aptos Narrow" panose="020B0004020202020204" pitchFamily="34" charset="0"/>
            </a:rPr>
            <a:t>↑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900" b="1" kern="1200" dirty="0">
              <a:solidFill>
                <a:sysClr val="windowText" lastClr="000000"/>
              </a:solidFill>
            </a:rPr>
            <a:t>Struktūra (patvarių agregatų kiekis) </a:t>
          </a:r>
          <a:r>
            <a:rPr lang="lt-LT" sz="900" b="1" kern="1200" dirty="0">
              <a:solidFill>
                <a:sysClr val="windowText" lastClr="000000"/>
              </a:solidFill>
              <a:latin typeface="Aptos Narrow" panose="020B0004020202020204" pitchFamily="34" charset="0"/>
            </a:rPr>
            <a:t>↑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900" b="1" kern="1200" dirty="0">
              <a:solidFill>
                <a:sysClr val="windowText" lastClr="000000"/>
              </a:solidFill>
              <a:latin typeface="Aptos Narrow" panose="020B0004020202020204" pitchFamily="34" charset="0"/>
            </a:rPr>
            <a:t>Drėgmė ↑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900" b="1" kern="1200" dirty="0">
              <a:solidFill>
                <a:sysClr val="windowText" lastClr="000000"/>
              </a:solidFill>
              <a:latin typeface="Aptos Narrow" panose="020B0004020202020204" pitchFamily="34" charset="0"/>
            </a:rPr>
            <a:t>Poringumas↑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900" b="1" kern="1200" dirty="0" err="1">
              <a:solidFill>
                <a:sysClr val="windowText" lastClr="000000"/>
              </a:solidFill>
              <a:latin typeface="Aptos Narrow" panose="020B0004020202020204" pitchFamily="34" charset="0"/>
            </a:rPr>
            <a:t>Biota</a:t>
          </a:r>
          <a:r>
            <a:rPr lang="lt-LT" sz="900" b="1" kern="1200" dirty="0">
              <a:solidFill>
                <a:sysClr val="windowText" lastClr="000000"/>
              </a:solidFill>
              <a:latin typeface="Aptos Narrow" panose="020B0004020202020204" pitchFamily="34" charset="0"/>
            </a:rPr>
            <a:t> ↑↓</a:t>
          </a:r>
          <a:endParaRPr lang="en-US" sz="700" b="1" kern="1200" dirty="0">
            <a:solidFill>
              <a:sysClr val="windowText" lastClr="000000"/>
            </a:solidFill>
          </a:endParaRPr>
        </a:p>
      </dsp:txBody>
      <dsp:txXfrm>
        <a:off x="3976863" y="1074100"/>
        <a:ext cx="2098895" cy="1051516"/>
      </dsp:txXfrm>
    </dsp:sp>
    <dsp:sp modelId="{6C4AA8A8-0EF1-474C-85C2-FD7C85DCF7CD}">
      <dsp:nvSpPr>
        <dsp:cNvPr id="0" name=""/>
        <dsp:cNvSpPr/>
      </dsp:nvSpPr>
      <dsp:spPr>
        <a:xfrm rot="3807325">
          <a:off x="1064292" y="2220826"/>
          <a:ext cx="1258912" cy="36131"/>
        </a:xfrm>
        <a:custGeom>
          <a:avLst/>
          <a:gdLst/>
          <a:ahLst/>
          <a:cxnLst/>
          <a:rect l="0" t="0" r="0" b="0"/>
          <a:pathLst>
            <a:path>
              <a:moveTo>
                <a:pt x="0" y="18065"/>
              </a:moveTo>
              <a:lnTo>
                <a:pt x="1258912" y="18065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62275" y="2207419"/>
        <a:ext cx="62945" cy="62945"/>
      </dsp:txXfrm>
    </dsp:sp>
    <dsp:sp modelId="{5420A063-FE25-49F3-984D-38E0DEABB872}">
      <dsp:nvSpPr>
        <dsp:cNvPr id="0" name=""/>
        <dsp:cNvSpPr/>
      </dsp:nvSpPr>
      <dsp:spPr>
        <a:xfrm>
          <a:off x="1975048" y="2450370"/>
          <a:ext cx="1406500" cy="70325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400" b="1" kern="1200">
              <a:solidFill>
                <a:sysClr val="windowText" lastClr="000000"/>
              </a:solidFill>
            </a:rPr>
            <a:t>Antropogeniniaiveiksniai</a:t>
          </a:r>
          <a:endParaRPr lang="en-US" sz="1400" b="1" kern="1200">
            <a:solidFill>
              <a:sysClr val="windowText" lastClr="000000"/>
            </a:solidFill>
          </a:endParaRPr>
        </a:p>
      </dsp:txBody>
      <dsp:txXfrm>
        <a:off x="1995645" y="2470967"/>
        <a:ext cx="1365306" cy="662056"/>
      </dsp:txXfrm>
    </dsp:sp>
    <dsp:sp modelId="{389811A5-6CC8-4798-9DF9-8C8D68BA4997}">
      <dsp:nvSpPr>
        <dsp:cNvPr id="0" name=""/>
        <dsp:cNvSpPr/>
      </dsp:nvSpPr>
      <dsp:spPr>
        <a:xfrm>
          <a:off x="3381549" y="2783929"/>
          <a:ext cx="562600" cy="36131"/>
        </a:xfrm>
        <a:custGeom>
          <a:avLst/>
          <a:gdLst/>
          <a:ahLst/>
          <a:cxnLst/>
          <a:rect l="0" t="0" r="0" b="0"/>
          <a:pathLst>
            <a:path>
              <a:moveTo>
                <a:pt x="0" y="18065"/>
              </a:moveTo>
              <a:lnTo>
                <a:pt x="562600" y="18065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48784" y="2787930"/>
        <a:ext cx="28130" cy="28130"/>
      </dsp:txXfrm>
    </dsp:sp>
    <dsp:sp modelId="{FC2F4B68-39B0-4702-9CA3-82E44B138CB7}">
      <dsp:nvSpPr>
        <dsp:cNvPr id="0" name=""/>
        <dsp:cNvSpPr/>
      </dsp:nvSpPr>
      <dsp:spPr>
        <a:xfrm>
          <a:off x="3944149" y="2263818"/>
          <a:ext cx="2161749" cy="1076352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900" b="1" kern="1200">
              <a:solidFill>
                <a:sysClr val="windowText" lastClr="000000"/>
              </a:solidFill>
            </a:rPr>
            <a:t>Tradicinis žemės dirbimas </a:t>
          </a:r>
          <a:r>
            <a:rPr lang="lt-LT" sz="900" b="1" kern="1200">
              <a:solidFill>
                <a:sysClr val="windowText" lastClr="000000"/>
              </a:solidFill>
              <a:latin typeface="Aptos Narrow" panose="020B0004020202020204" pitchFamily="34" charset="0"/>
            </a:rPr>
            <a:t>↓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900" b="1" kern="1200">
              <a:solidFill>
                <a:sysClr val="windowText" lastClr="000000"/>
              </a:solidFill>
              <a:latin typeface="Aptos Narrow" panose="020B0004020202020204" pitchFamily="34" charset="0"/>
            </a:rPr>
            <a:t>Mineralinės trąšos ↓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900" b="1" kern="1200">
              <a:solidFill>
                <a:sysClr val="windowText" lastClr="000000"/>
              </a:solidFill>
              <a:latin typeface="Aptos Narrow" panose="020B0004020202020204" pitchFamily="34" charset="0"/>
            </a:rPr>
            <a:t>Sėjomainų įvairinimas ↑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900" b="1" kern="1200">
              <a:solidFill>
                <a:sysClr val="windowText" lastClr="000000"/>
              </a:solidFill>
            </a:rPr>
            <a:t>Dengiamiej augalai </a:t>
          </a:r>
          <a:r>
            <a:rPr lang="lt-LT" sz="900" b="1" kern="1200">
              <a:solidFill>
                <a:sysClr val="windowText" lastClr="000000"/>
              </a:solidFill>
              <a:latin typeface="Aptos Narrow" panose="020B0004020202020204" pitchFamily="34" charset="0"/>
            </a:rPr>
            <a:t>↑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900" b="1" kern="1200">
              <a:solidFill>
                <a:sysClr val="windowText" lastClr="000000"/>
              </a:solidFill>
              <a:latin typeface="Aptos Narrow" panose="020B0004020202020204" pitchFamily="34" charset="0"/>
            </a:rPr>
            <a:t>Augalinės liekanos ↑↓</a:t>
          </a:r>
        </a:p>
      </dsp:txBody>
      <dsp:txXfrm>
        <a:off x="3975674" y="2295343"/>
        <a:ext cx="2098699" cy="1013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>
            <a:extLst>
              <a:ext uri="{FF2B5EF4-FFF2-40B4-BE49-F238E27FC236}">
                <a16:creationId xmlns:a16="http://schemas.microsoft.com/office/drawing/2014/main" id="{86091DCD-D09D-4F16-9E64-DF269A288B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09C757F5-8106-4178-BE70-34B219471A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52916-334A-4A99-91B7-C2E29257A151}" type="datetimeFigureOut">
              <a:rPr lang="lt-LT" smtClean="0"/>
              <a:t>2026-10-29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DBF56D55-F4FC-4890-B6D2-E53C262156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9670D5D1-924F-49AE-B99A-D9E90D62D9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B7E45-2E3D-4A29-9BEB-ADEBCFB2E6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19096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809FAA-4677-4654-8A10-666FC61417D0}" type="datetimeFigureOut">
              <a:rPr lang="lt-LT" smtClean="0"/>
              <a:t>2026-10-29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92758-F74F-494F-AD03-49FAE11040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345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92758-F74F-494F-AD03-49FAE11040BB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47007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92758-F74F-494F-AD03-49FAE11040BB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38462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92758-F74F-494F-AD03-49FAE11040BB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86588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tačiakampis 25"/>
          <p:cNvSpPr/>
          <p:nvPr userDrawn="1"/>
        </p:nvSpPr>
        <p:spPr>
          <a:xfrm>
            <a:off x="107504" y="4443958"/>
            <a:ext cx="8928992" cy="666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pSp>
        <p:nvGrpSpPr>
          <p:cNvPr id="10" name="12 grupė"/>
          <p:cNvGrpSpPr/>
          <p:nvPr userDrawn="1"/>
        </p:nvGrpSpPr>
        <p:grpSpPr>
          <a:xfrm rot="10800000">
            <a:off x="179512" y="2787772"/>
            <a:ext cx="8784976" cy="54008"/>
            <a:chOff x="507492" y="1501519"/>
            <a:chExt cx="8129016" cy="63125"/>
          </a:xfrm>
        </p:grpSpPr>
        <p:cxnSp>
          <p:nvCxnSpPr>
            <p:cNvPr id="11" name="16 tiesioji jungtis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rgbClr val="006600"/>
              </a:solidFill>
              <a:miter lim="800000"/>
            </a:ln>
            <a:effectLst>
              <a:outerShdw blurRad="50800" dist="38100" dir="13500000" algn="br" rotWithShape="0">
                <a:prstClr val="black">
                  <a:alpha val="24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7 tiesioji jungtis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rgbClr val="00660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tačiakampis 12"/>
          <p:cNvSpPr/>
          <p:nvPr userDrawn="1"/>
        </p:nvSpPr>
        <p:spPr>
          <a:xfrm>
            <a:off x="395535" y="2211710"/>
            <a:ext cx="2887365" cy="10621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  <a:p>
            <a:pPr algn="ctr"/>
            <a:endParaRPr lang="lt-LT" dirty="0"/>
          </a:p>
        </p:txBody>
      </p:sp>
      <p:sp>
        <p:nvSpPr>
          <p:cNvPr id="27" name="Datos vietos rezervavimo ženklas 30"/>
          <p:cNvSpPr txBox="1">
            <a:spLocks/>
          </p:cNvSpPr>
          <p:nvPr userDrawn="1"/>
        </p:nvSpPr>
        <p:spPr>
          <a:xfrm>
            <a:off x="3570768" y="4659982"/>
            <a:ext cx="2002464" cy="1701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lang="en-US" sz="1200" b="1" kern="120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t-L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Antraštė 11"/>
          <p:cNvSpPr>
            <a:spLocks noGrp="1"/>
          </p:cNvSpPr>
          <p:nvPr>
            <p:ph type="ctrTitle" hasCustomPrompt="1"/>
          </p:nvPr>
        </p:nvSpPr>
        <p:spPr>
          <a:xfrm>
            <a:off x="3347864" y="1869672"/>
            <a:ext cx="5472608" cy="843522"/>
          </a:xfrm>
        </p:spPr>
        <p:txBody>
          <a:bodyPr lIns="45720" tIns="0" rIns="45720" anchor="ctr">
            <a:noAutofit/>
          </a:bodyPr>
          <a:lstStyle>
            <a:lvl1pPr algn="r">
              <a:defRPr sz="4200" b="0" cap="none" spc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mbria" panose="02040503050406030204" pitchFamily="18" charset="0"/>
              </a:defRPr>
            </a:lvl1pPr>
            <a:extLst/>
          </a:lstStyle>
          <a:p>
            <a:r>
              <a:rPr kumimoji="0" lang="lt-LT" dirty="0"/>
              <a:t>Pavadinimas</a:t>
            </a:r>
            <a:endParaRPr kumimoji="0" lang="en-US" dirty="0"/>
          </a:p>
        </p:txBody>
      </p:sp>
      <p:sp>
        <p:nvSpPr>
          <p:cNvPr id="25" name="Paantraštė 2"/>
          <p:cNvSpPr>
            <a:spLocks noGrp="1"/>
          </p:cNvSpPr>
          <p:nvPr>
            <p:ph type="subTitle" idx="1" hasCustomPrompt="1"/>
          </p:nvPr>
        </p:nvSpPr>
        <p:spPr>
          <a:xfrm>
            <a:off x="3347864" y="2949792"/>
            <a:ext cx="5536704" cy="81009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dirty="0"/>
              <a:t>Vardas ir pavardė</a:t>
            </a:r>
          </a:p>
        </p:txBody>
      </p:sp>
      <p:pic>
        <p:nvPicPr>
          <p:cNvPr id="1026" name="Picture 2" descr="E:\Mano Dokumentai\Logotipas, adresai ir kita\logo\LAMMC_LOGO_2015_uz-pilna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2249650"/>
            <a:ext cx="2743349" cy="98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Spustelėkite, jei norite keisite ruoš. pav.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dirty="0"/>
              <a:t>Spustelėkite ruošinio teksto stiliams keisti</a:t>
            </a:r>
          </a:p>
          <a:p>
            <a:pPr lvl="1"/>
            <a:r>
              <a:rPr lang="lt-LT" dirty="0"/>
              <a:t>Antras lygmuo</a:t>
            </a:r>
          </a:p>
          <a:p>
            <a:pPr lvl="2"/>
            <a:r>
              <a:rPr lang="lt-LT" dirty="0"/>
              <a:t>Trečias lygmuo</a:t>
            </a:r>
          </a:p>
          <a:p>
            <a:pPr lvl="3"/>
            <a:r>
              <a:rPr lang="lt-LT" dirty="0"/>
              <a:t>Ketvirtas lygmuo</a:t>
            </a:r>
          </a:p>
          <a:p>
            <a:pPr lvl="4"/>
            <a:r>
              <a:rPr lang="lt-LT" dirty="0"/>
              <a:t>Penktas lygmuo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3505200" y="4602162"/>
            <a:ext cx="2133600" cy="27384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lt-LT" dirty="0"/>
              <a:t>Spustelėkite, jei norite keisite ruoš. pav.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dirty="0"/>
              <a:t>Spustelėkite ruošinio teksto stiliams keisti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Spustelėkite, jei norite keisite ruoš. pav.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dirty="0"/>
              <a:t>Spustelėkite ruošinio teksto stiliams keisti</a:t>
            </a:r>
          </a:p>
          <a:p>
            <a:pPr lvl="1"/>
            <a:r>
              <a:rPr lang="lt-LT" dirty="0"/>
              <a:t>Antras lygmuo</a:t>
            </a:r>
          </a:p>
          <a:p>
            <a:pPr lvl="2"/>
            <a:r>
              <a:rPr lang="lt-LT" dirty="0"/>
              <a:t>Trečias lygmuo</a:t>
            </a:r>
          </a:p>
          <a:p>
            <a:pPr lvl="3"/>
            <a:r>
              <a:rPr lang="lt-LT" dirty="0"/>
              <a:t>Ketvirtas lygmuo</a:t>
            </a:r>
          </a:p>
          <a:p>
            <a:pPr lvl="4"/>
            <a:r>
              <a:rPr lang="lt-LT" dirty="0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dirty="0"/>
              <a:t>Spustelėkite, jei norite keisite ruoš. pav.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dirty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dirty="0"/>
              <a:t>Spustelėkite ruošinio teksto stiliams keisti</a:t>
            </a:r>
          </a:p>
          <a:p>
            <a:pPr lvl="1"/>
            <a:r>
              <a:rPr lang="lt-LT" dirty="0"/>
              <a:t>Antras lygmuo</a:t>
            </a:r>
          </a:p>
          <a:p>
            <a:pPr lvl="2"/>
            <a:r>
              <a:rPr lang="lt-LT" dirty="0"/>
              <a:t>Trečias lygmuo</a:t>
            </a:r>
          </a:p>
          <a:p>
            <a:pPr lvl="3"/>
            <a:r>
              <a:rPr lang="lt-LT" dirty="0"/>
              <a:t>Ketvirtas lygmuo</a:t>
            </a:r>
          </a:p>
          <a:p>
            <a:pPr lvl="4"/>
            <a:r>
              <a:rPr lang="lt-LT" dirty="0"/>
              <a:t>Penktas lygmuo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Spustelėkite, jei norite keisite ruoš. pav. stilių</a:t>
            </a: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dirty="0"/>
              <a:t>Spustelėkite, jei norite keisite ruoš. pav.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dirty="0"/>
              <a:t>Spustelėkite ruošinio teksto stiliams keisti</a:t>
            </a:r>
          </a:p>
          <a:p>
            <a:pPr lvl="1"/>
            <a:r>
              <a:rPr lang="lt-LT" dirty="0"/>
              <a:t>Antras lygmuo</a:t>
            </a:r>
          </a:p>
          <a:p>
            <a:pPr lvl="2"/>
            <a:r>
              <a:rPr lang="lt-LT" dirty="0"/>
              <a:t>Trečias lygmuo</a:t>
            </a:r>
          </a:p>
          <a:p>
            <a:pPr lvl="3"/>
            <a:r>
              <a:rPr lang="lt-LT" dirty="0"/>
              <a:t>Ketvirtas lygmuo</a:t>
            </a:r>
          </a:p>
          <a:p>
            <a:pPr lvl="4"/>
            <a:r>
              <a:rPr lang="lt-LT" dirty="0"/>
              <a:t>Penktas lygmuo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dirty="0"/>
              <a:t>Spustelėkite ruošinio teksto stiliams keisti</a:t>
            </a: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dirty="0"/>
              <a:t>Spustelėkite ruošinio teksto stiliams keisti</a:t>
            </a: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lt-LT" dirty="0"/>
              <a:t>Spustelėkite ruošinio teksto stiliams keisti</a:t>
            </a:r>
          </a:p>
          <a:p>
            <a:pPr lvl="1"/>
            <a:r>
              <a:rPr lang="lt-LT" dirty="0"/>
              <a:t>Antras lygmuo</a:t>
            </a:r>
          </a:p>
          <a:p>
            <a:pPr lvl="2"/>
            <a:r>
              <a:rPr lang="lt-LT" dirty="0"/>
              <a:t>Trečias lygmuo</a:t>
            </a:r>
          </a:p>
          <a:p>
            <a:pPr lvl="3"/>
            <a:r>
              <a:rPr lang="lt-LT" dirty="0"/>
              <a:t>Ketvirtas lygmuo</a:t>
            </a:r>
          </a:p>
          <a:p>
            <a:pPr lvl="4"/>
            <a:r>
              <a:rPr lang="lt-LT" dirty="0"/>
              <a:t>Penktas lygmuo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dirty="0"/>
              <a:t>Spustelėkite, jei norite keisite ruoš. pav.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dirty="0"/>
              <a:t>Spustelėkite ruošinio teksto stiliams keisti</a:t>
            </a:r>
          </a:p>
          <a:p>
            <a:pPr lvl="1"/>
            <a:r>
              <a:rPr lang="lt-LT" dirty="0"/>
              <a:t>Antras lygmuo</a:t>
            </a:r>
          </a:p>
          <a:p>
            <a:pPr lvl="2"/>
            <a:r>
              <a:rPr lang="lt-LT" dirty="0"/>
              <a:t>Trečias lygmuo</a:t>
            </a:r>
          </a:p>
          <a:p>
            <a:pPr lvl="3"/>
            <a:r>
              <a:rPr lang="lt-LT" dirty="0"/>
              <a:t>Ketvirtas lygmuo</a:t>
            </a:r>
          </a:p>
          <a:p>
            <a:pPr lvl="4"/>
            <a:r>
              <a:rPr lang="lt-LT" dirty="0"/>
              <a:t>Penktas lygmuo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3505200" y="460216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fld id="{2FEC95DC-F77F-4382-9F00-42DBE57C5A0C}" type="slidenum">
              <a:rPr lang="lt-LT" smtClean="0"/>
              <a:pPr/>
              <a:t>‹#›</a:t>
            </a:fld>
            <a:endParaRPr lang="lt-LT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812360" y="4515966"/>
            <a:ext cx="1187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LAMMC</a:t>
            </a:r>
          </a:p>
        </p:txBody>
      </p:sp>
      <p:grpSp>
        <p:nvGrpSpPr>
          <p:cNvPr id="8" name="12 grupė"/>
          <p:cNvGrpSpPr/>
          <p:nvPr userDrawn="1"/>
        </p:nvGrpSpPr>
        <p:grpSpPr>
          <a:xfrm rot="10800000">
            <a:off x="179512" y="4515966"/>
            <a:ext cx="8784976" cy="54006"/>
            <a:chOff x="507492" y="1501519"/>
            <a:chExt cx="8129016" cy="63125"/>
          </a:xfrm>
        </p:grpSpPr>
        <p:cxnSp>
          <p:nvCxnSpPr>
            <p:cNvPr id="9" name="16 tiesioji jungtis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rgbClr val="006600"/>
              </a:solidFill>
              <a:miter lim="800000"/>
            </a:ln>
            <a:effectLst>
              <a:outerShdw blurRad="50800" dist="38100" dir="13500000" algn="br" rotWithShape="0">
                <a:prstClr val="black">
                  <a:alpha val="24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17 tiesioji jungtis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rgbClr val="00660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6600"/>
        </a:buClr>
        <a:buSzPct val="70000"/>
        <a:buFont typeface="Cambria" panose="02040503050406030204" pitchFamily="18" charset="0"/>
        <a:buChar char="⦿"/>
        <a:defRPr sz="32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6600"/>
        </a:buClr>
        <a:buSzPct val="105000"/>
        <a:buFont typeface="Arial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6600"/>
        </a:buClr>
        <a:buSzPct val="105000"/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6600"/>
        </a:buClr>
        <a:buSzPct val="105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6600"/>
        </a:buClr>
        <a:buSzPct val="105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cid:image002.png@01DD4F82.C9F125F0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569AD05-D20B-41CB-A44F-22E7FF52B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7376" y="1491630"/>
            <a:ext cx="5616624" cy="1728192"/>
          </a:xfrm>
        </p:spPr>
        <p:txBody>
          <a:bodyPr/>
          <a:lstStyle/>
          <a:p>
            <a:pPr algn="ctr"/>
            <a:r>
              <a:rPr lang="lt-LT" sz="2400" b="1" dirty="0">
                <a:solidFill>
                  <a:srgbClr val="008000"/>
                </a:solidFill>
                <a:latin typeface="+mj-lt"/>
              </a:rPr>
              <a:t>Dirvožemio organinė anglis: kiek paveikūs agronominiai sprendimai mūsų dirvožemiuose?</a:t>
            </a:r>
            <a:br>
              <a:rPr lang="lt-LT" sz="2400" dirty="0"/>
            </a:br>
            <a:endParaRPr lang="lt-LT" sz="2400" dirty="0">
              <a:solidFill>
                <a:srgbClr val="008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5B0A8B90-2AE4-4385-BA91-0F7DC40F5C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7864" y="2859782"/>
            <a:ext cx="5616624" cy="72008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lt-LT" sz="1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Žydrė Kadžiulienė, </a:t>
            </a:r>
            <a:r>
              <a:rPr lang="lt-LT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Jonas Volungevičius, </a:t>
            </a:r>
          </a:p>
          <a:p>
            <a:pPr algn="ctr">
              <a:spcBef>
                <a:spcPts val="0"/>
              </a:spcBef>
            </a:pPr>
            <a:r>
              <a:rPr lang="lt-LT" sz="1800" dirty="0">
                <a:solidFill>
                  <a:schemeClr val="bg1">
                    <a:lumMod val="50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Renaldas Žydelis, Ieva Mockevičienė, Antanas Ronis</a:t>
            </a:r>
            <a:endParaRPr lang="en-US" sz="1800" dirty="0">
              <a:latin typeface="+mn-lt"/>
            </a:endParaRPr>
          </a:p>
          <a:p>
            <a:pPr algn="l">
              <a:spcBef>
                <a:spcPts val="0"/>
              </a:spcBef>
            </a:pPr>
            <a:endParaRPr lang="en-US" sz="1800" dirty="0">
              <a:latin typeface="+mn-lt"/>
            </a:endParaRPr>
          </a:p>
          <a:p>
            <a:pPr>
              <a:spcBef>
                <a:spcPts val="0"/>
              </a:spcBef>
            </a:pPr>
            <a:endParaRPr lang="lt-LT" sz="1800" dirty="0">
              <a:latin typeface="+mn-lt"/>
            </a:endParaRPr>
          </a:p>
        </p:txBody>
      </p:sp>
      <p:pic>
        <p:nvPicPr>
          <p:cNvPr id="1026" name="Paveikslėlis 3">
            <a:extLst>
              <a:ext uri="{FF2B5EF4-FFF2-40B4-BE49-F238E27FC236}">
                <a16:creationId xmlns:a16="http://schemas.microsoft.com/office/drawing/2014/main" id="{E338881C-3271-57C0-6CED-48994F481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608164"/>
            <a:ext cx="2767037" cy="1547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5940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DD1E5336-2606-3A43-FC3B-249AD725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2</a:t>
            </a:fld>
            <a:endParaRPr lang="lt-LT" dirty="0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0F00859B-6D83-EE51-CA00-9A89B1313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6" y="627534"/>
            <a:ext cx="3385054" cy="1651033"/>
          </a:xfrm>
          <a:prstGeom prst="rect">
            <a:avLst/>
          </a:prstGeom>
        </p:spPr>
      </p:pic>
      <p:sp>
        <p:nvSpPr>
          <p:cNvPr id="7" name="Stačiakampis 6">
            <a:extLst>
              <a:ext uri="{FF2B5EF4-FFF2-40B4-BE49-F238E27FC236}">
                <a16:creationId xmlns:a16="http://schemas.microsoft.com/office/drawing/2014/main" id="{C8F93756-38D4-CE3A-BF63-EB0E8085CD9F}"/>
              </a:ext>
            </a:extLst>
          </p:cNvPr>
          <p:cNvSpPr/>
          <p:nvPr/>
        </p:nvSpPr>
        <p:spPr>
          <a:xfrm>
            <a:off x="113300" y="123478"/>
            <a:ext cx="3385054" cy="5040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1400" b="1" dirty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Dirvožemio organinės anglies kiekis lemia ekosistemų sveikatą ir derlingumą</a:t>
            </a:r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BD6D9B94-BB30-990B-C2DF-04B59F5A9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9133" y="1642403"/>
            <a:ext cx="2736304" cy="2587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Stačiakampis 8">
            <a:extLst>
              <a:ext uri="{FF2B5EF4-FFF2-40B4-BE49-F238E27FC236}">
                <a16:creationId xmlns:a16="http://schemas.microsoft.com/office/drawing/2014/main" id="{75B2A29E-54A2-9697-BD01-C8AA20EBB6B7}"/>
              </a:ext>
            </a:extLst>
          </p:cNvPr>
          <p:cNvSpPr/>
          <p:nvPr/>
        </p:nvSpPr>
        <p:spPr>
          <a:xfrm>
            <a:off x="3498354" y="686106"/>
            <a:ext cx="3017862" cy="9368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sz="1400" b="1" dirty="0">
              <a:cs typeface="Times New Roman" panose="02020603050405020304" pitchFamily="18" charset="0"/>
            </a:endParaRPr>
          </a:p>
          <a:p>
            <a:pPr algn="ctr"/>
            <a:r>
              <a:rPr lang="lt-LT" sz="1400" b="1" dirty="0">
                <a:cs typeface="Times New Roman" panose="02020603050405020304" pitchFamily="18" charset="0"/>
              </a:rPr>
              <a:t>Skaitmenizacija leidžia tiksliau vertinti skirtumus, o modeliavimas padeda prognozuoti pokyčius klimato kaitos kontekste</a:t>
            </a:r>
          </a:p>
          <a:p>
            <a:pPr algn="ctr"/>
            <a:endParaRPr lang="lt-LT" sz="1400" b="1" dirty="0">
              <a:cs typeface="Times New Roman" panose="02020603050405020304" pitchFamily="18" charset="0"/>
            </a:endParaRPr>
          </a:p>
        </p:txBody>
      </p:sp>
      <p:sp>
        <p:nvSpPr>
          <p:cNvPr id="11" name="Rodyklė: lenkta aukštyn 10">
            <a:extLst>
              <a:ext uri="{FF2B5EF4-FFF2-40B4-BE49-F238E27FC236}">
                <a16:creationId xmlns:a16="http://schemas.microsoft.com/office/drawing/2014/main" id="{65E3D0EE-D306-2688-1D1B-20CA14222938}"/>
              </a:ext>
            </a:extLst>
          </p:cNvPr>
          <p:cNvSpPr/>
          <p:nvPr/>
        </p:nvSpPr>
        <p:spPr>
          <a:xfrm rot="1870273">
            <a:off x="1649280" y="2751366"/>
            <a:ext cx="2088232" cy="936898"/>
          </a:xfrm>
          <a:prstGeom prst="curvedUp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Stačiakampis 11">
            <a:extLst>
              <a:ext uri="{FF2B5EF4-FFF2-40B4-BE49-F238E27FC236}">
                <a16:creationId xmlns:a16="http://schemas.microsoft.com/office/drawing/2014/main" id="{9D03A682-6D7B-0F11-1DDD-78E0BE517676}"/>
              </a:ext>
            </a:extLst>
          </p:cNvPr>
          <p:cNvSpPr/>
          <p:nvPr/>
        </p:nvSpPr>
        <p:spPr>
          <a:xfrm>
            <a:off x="6660232" y="1419622"/>
            <a:ext cx="2370468" cy="28083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b="1" dirty="0">
                <a:cs typeface="Times New Roman" panose="02020603050405020304" pitchFamily="18" charset="0"/>
              </a:rPr>
              <a:t> </a:t>
            </a:r>
            <a:r>
              <a:rPr lang="lt-LT" sz="1600" b="1" dirty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Tinkamai</a:t>
            </a:r>
            <a:r>
              <a:rPr lang="lt-LT" b="1" dirty="0">
                <a:cs typeface="Times New Roman" panose="02020603050405020304" pitchFamily="18" charset="0"/>
              </a:rPr>
              <a:t> parinktos</a:t>
            </a:r>
          </a:p>
          <a:p>
            <a:pPr algn="ctr"/>
            <a:r>
              <a:rPr lang="lt-LT" b="1" dirty="0">
                <a:cs typeface="Times New Roman" panose="02020603050405020304" pitchFamily="18" charset="0"/>
              </a:rPr>
              <a:t>C</a:t>
            </a:r>
            <a:r>
              <a:rPr lang="lt-LT" b="1" baseline="-25000" dirty="0">
                <a:cs typeface="Times New Roman" panose="02020603050405020304" pitchFamily="18" charset="0"/>
              </a:rPr>
              <a:t>org</a:t>
            </a:r>
            <a:r>
              <a:rPr lang="lt-LT" b="1" dirty="0">
                <a:cs typeface="Times New Roman" panose="02020603050405020304" pitchFamily="18" charset="0"/>
              </a:rPr>
              <a:t> išsaugojimo priemonės gali </a:t>
            </a:r>
            <a:r>
              <a:rPr lang="lt-LT" sz="1600" b="1" dirty="0">
                <a:cs typeface="Times New Roman" panose="02020603050405020304" pitchFamily="18" charset="0"/>
              </a:rPr>
              <a:t>ženkliai</a:t>
            </a:r>
            <a:r>
              <a:rPr lang="lt-LT" b="1" dirty="0">
                <a:cs typeface="Times New Roman" panose="02020603050405020304" pitchFamily="18" charset="0"/>
              </a:rPr>
              <a:t> sumažinti anglies emisijas</a:t>
            </a:r>
          </a:p>
        </p:txBody>
      </p:sp>
      <p:sp>
        <p:nvSpPr>
          <p:cNvPr id="13" name="Rodyklė: dešinėn 12">
            <a:extLst>
              <a:ext uri="{FF2B5EF4-FFF2-40B4-BE49-F238E27FC236}">
                <a16:creationId xmlns:a16="http://schemas.microsoft.com/office/drawing/2014/main" id="{2D1F2512-70E0-1C10-2D33-F4F0CC543180}"/>
              </a:ext>
            </a:extLst>
          </p:cNvPr>
          <p:cNvSpPr/>
          <p:nvPr/>
        </p:nvSpPr>
        <p:spPr>
          <a:xfrm>
            <a:off x="6012160" y="2355726"/>
            <a:ext cx="792088" cy="504056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258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DFA4341F-9898-05CA-EA54-F912ACDFC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3</a:t>
            </a:fld>
            <a:endParaRPr lang="lt-LT"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DBBB9DB9-9F3C-E4DE-D07C-0951902A1E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5395189"/>
              </p:ext>
            </p:extLst>
          </p:nvPr>
        </p:nvGraphicFramePr>
        <p:xfrm>
          <a:off x="1691680" y="211487"/>
          <a:ext cx="6120680" cy="3503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290FBB9-93B3-8371-AA91-3F38639C60A5}"/>
              </a:ext>
            </a:extLst>
          </p:cNvPr>
          <p:cNvSpPr txBox="1"/>
          <p:nvPr/>
        </p:nvSpPr>
        <p:spPr>
          <a:xfrm>
            <a:off x="287524" y="3714925"/>
            <a:ext cx="856895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1600" b="1" dirty="0">
                <a:solidFill>
                  <a:srgbClr val="008000"/>
                </a:solidFill>
                <a:effectLst/>
                <a:latin typeface="+mn-lt"/>
                <a:ea typeface="Calibri" panose="020F0502020204030204" pitchFamily="34" charset="0"/>
              </a:rPr>
              <a:t>Aplinkos sąlygų, dirvožemio savybių ir antropogeninių veiksnių įtaka anglies kaupimosi procesams </a:t>
            </a:r>
            <a:r>
              <a:rPr lang="lt-LT" sz="1400" b="1" i="1" dirty="0">
                <a:solidFill>
                  <a:srgbClr val="008000"/>
                </a:solidFill>
                <a:effectLst/>
                <a:latin typeface="+mn-lt"/>
                <a:ea typeface="Calibri" panose="020F0502020204030204" pitchFamily="34" charset="0"/>
              </a:rPr>
              <a:t>(</a:t>
            </a:r>
            <a:r>
              <a:rPr lang="lt-LT" sz="1400" b="1" i="1" dirty="0">
                <a:solidFill>
                  <a:srgbClr val="008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↑</a:t>
            </a:r>
            <a:r>
              <a:rPr lang="lt-LT" sz="1400" b="1" i="1" dirty="0">
                <a:solidFill>
                  <a:srgbClr val="008000"/>
                </a:solidFill>
                <a:effectLst/>
                <a:latin typeface="+mn-lt"/>
                <a:ea typeface="Calibri" panose="020F0502020204030204" pitchFamily="34" charset="0"/>
              </a:rPr>
              <a:t> ─ skatina anglies susikaupimą, </a:t>
            </a:r>
            <a:r>
              <a:rPr lang="lt-LT" sz="1400" b="1" i="1" dirty="0">
                <a:solidFill>
                  <a:srgbClr val="008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↓</a:t>
            </a:r>
            <a:r>
              <a:rPr lang="lt-LT" sz="1400" b="1" i="1" dirty="0">
                <a:solidFill>
                  <a:srgbClr val="008000"/>
                </a:solidFill>
                <a:effectLst/>
                <a:latin typeface="+mn-lt"/>
                <a:ea typeface="Calibri" panose="020F0502020204030204" pitchFamily="34" charset="0"/>
              </a:rPr>
              <a:t> ─ didina anglies netekimą iš dirvožemio</a:t>
            </a:r>
            <a:r>
              <a:rPr lang="lt-LT" sz="1400" b="1" dirty="0">
                <a:solidFill>
                  <a:srgbClr val="008000"/>
                </a:solidFill>
                <a:effectLst/>
                <a:latin typeface="+mn-lt"/>
                <a:ea typeface="Calibri" panose="020F0502020204030204" pitchFamily="34" charset="0"/>
              </a:rPr>
              <a:t>)</a:t>
            </a:r>
            <a:endParaRPr lang="en-US" sz="14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039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CBCFE25A-FA88-E212-529D-A29272909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4</a:t>
            </a:fld>
            <a:endParaRPr lang="lt-LT" dirty="0"/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2F7581B8-1798-35AB-9D1C-431155BE4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63993"/>
            <a:ext cx="5544616" cy="41804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2C01BE-3A01-4572-7A2A-E9604B568706}"/>
              </a:ext>
            </a:extLst>
          </p:cNvPr>
          <p:cNvSpPr txBox="1"/>
          <p:nvPr/>
        </p:nvSpPr>
        <p:spPr>
          <a:xfrm>
            <a:off x="5666892" y="3863498"/>
            <a:ext cx="4572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buNone/>
            </a:pPr>
            <a:r>
              <a:rPr lang="lt-LT" sz="1400" b="1" dirty="0">
                <a:solidFill>
                  <a:srgbClr val="008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400" b="1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paveikslas. </a:t>
            </a:r>
            <a:r>
              <a:rPr lang="en-GB" sz="1400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Dirvožemio organinės</a:t>
            </a:r>
            <a:endParaRPr lang="lt-LT" sz="1400" dirty="0">
              <a:solidFill>
                <a:srgbClr val="008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buNone/>
            </a:pPr>
            <a:r>
              <a:rPr lang="en-GB" sz="1400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anglies kiekis </a:t>
            </a:r>
            <a:r>
              <a:rPr lang="en-GB" sz="1400" dirty="0" err="1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matavimo</a:t>
            </a:r>
            <a:r>
              <a:rPr lang="en-GB" sz="1400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taškuose</a:t>
            </a:r>
            <a:endParaRPr lang="en-US" sz="1400" dirty="0">
              <a:solidFill>
                <a:srgbClr val="008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buNone/>
            </a:pPr>
            <a:r>
              <a:rPr lang="en-GB" sz="1400" dirty="0">
                <a:solidFill>
                  <a:srgbClr val="008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solidFill>
                <a:srgbClr val="008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731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>
            <a:extLst>
              <a:ext uri="{FF2B5EF4-FFF2-40B4-BE49-F238E27FC236}">
                <a16:creationId xmlns:a16="http://schemas.microsoft.com/office/drawing/2014/main" id="{34E51CE0-56C6-DEBB-2E99-AAB8AC50B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286" y="123478"/>
            <a:ext cx="5458792" cy="4005654"/>
          </a:xfrm>
          <a:prstGeom prst="rect">
            <a:avLst/>
          </a:prstGeom>
        </p:spPr>
      </p:pic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D176DE12-BA09-0772-1641-B94EF5D16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12160" y="4869656"/>
            <a:ext cx="2133600" cy="273844"/>
          </a:xfrm>
        </p:spPr>
        <p:txBody>
          <a:bodyPr/>
          <a:lstStyle/>
          <a:p>
            <a:fld id="{A226E2A6-6D93-4997-8D45-933F879E6E5B}" type="slidenum">
              <a:rPr lang="lt-LT" smtClean="0"/>
              <a:pPr/>
              <a:t>5</a:t>
            </a:fld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F58FDF-FD62-60D8-C83B-2E7B43D8AF32}"/>
              </a:ext>
            </a:extLst>
          </p:cNvPr>
          <p:cNvSpPr txBox="1"/>
          <p:nvPr/>
        </p:nvSpPr>
        <p:spPr>
          <a:xfrm>
            <a:off x="107504" y="4587145"/>
            <a:ext cx="76782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paveikslas</a:t>
            </a:r>
            <a:r>
              <a:rPr lang="lt-LT" sz="14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Organinės anglies kiekis  mineraliniuose  žemės ūkio naudmenų</a:t>
            </a:r>
          </a:p>
          <a:p>
            <a:r>
              <a:rPr lang="lt-LT" sz="14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dirvožemiuose 0-20 cm sluoksnyje. </a:t>
            </a:r>
            <a:endParaRPr lang="en-US" sz="14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Lentelė 6">
            <a:extLst>
              <a:ext uri="{FF2B5EF4-FFF2-40B4-BE49-F238E27FC236}">
                <a16:creationId xmlns:a16="http://schemas.microsoft.com/office/drawing/2014/main" id="{62A36479-DB64-3966-21F5-F5940BE56F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740334"/>
              </p:ext>
            </p:extLst>
          </p:nvPr>
        </p:nvGraphicFramePr>
        <p:xfrm>
          <a:off x="5292080" y="564463"/>
          <a:ext cx="3682389" cy="388390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59778">
                  <a:extLst>
                    <a:ext uri="{9D8B030D-6E8A-4147-A177-3AD203B41FA5}">
                      <a16:colId xmlns:a16="http://schemas.microsoft.com/office/drawing/2014/main" val="37778421"/>
                    </a:ext>
                  </a:extLst>
                </a:gridCol>
                <a:gridCol w="895274">
                  <a:extLst>
                    <a:ext uri="{9D8B030D-6E8A-4147-A177-3AD203B41FA5}">
                      <a16:colId xmlns:a16="http://schemas.microsoft.com/office/drawing/2014/main" val="3547388465"/>
                    </a:ext>
                  </a:extLst>
                </a:gridCol>
                <a:gridCol w="1023459">
                  <a:extLst>
                    <a:ext uri="{9D8B030D-6E8A-4147-A177-3AD203B41FA5}">
                      <a16:colId xmlns:a16="http://schemas.microsoft.com/office/drawing/2014/main" val="2340125815"/>
                    </a:ext>
                  </a:extLst>
                </a:gridCol>
                <a:gridCol w="703878">
                  <a:extLst>
                    <a:ext uri="{9D8B030D-6E8A-4147-A177-3AD203B41FA5}">
                      <a16:colId xmlns:a16="http://schemas.microsoft.com/office/drawing/2014/main" val="3033324347"/>
                    </a:ext>
                  </a:extLst>
                </a:gridCol>
              </a:tblGrid>
              <a:tr h="520447">
                <a:tc rowSpan="2">
                  <a:txBody>
                    <a:bodyPr/>
                    <a:lstStyle/>
                    <a:p>
                      <a:pPr marL="231140">
                        <a:buNone/>
                      </a:pPr>
                      <a:endParaRPr lang="lt-LT" sz="1100" kern="100" dirty="0">
                        <a:effectLst/>
                        <a:latin typeface="+mn-lt"/>
                      </a:endParaRPr>
                    </a:p>
                    <a:p>
                      <a:pPr marL="231140">
                        <a:buNone/>
                      </a:pPr>
                      <a:endParaRPr lang="lt-LT" sz="1100" kern="100" dirty="0">
                        <a:effectLst/>
                        <a:latin typeface="+mn-lt"/>
                      </a:endParaRPr>
                    </a:p>
                    <a:p>
                      <a:pPr marL="231140">
                        <a:buNone/>
                      </a:pPr>
                      <a:endParaRPr lang="lt-LT" sz="1100" kern="100" dirty="0">
                        <a:effectLst/>
                        <a:latin typeface="+mn-lt"/>
                      </a:endParaRPr>
                    </a:p>
                    <a:p>
                      <a:pPr marL="231140">
                        <a:buNone/>
                      </a:pPr>
                      <a:r>
                        <a:rPr lang="lt-LT" sz="1100" kern="100" dirty="0">
                          <a:solidFill>
                            <a:srgbClr val="008000"/>
                          </a:solidFill>
                          <a:effectLst/>
                          <a:latin typeface="+mn-lt"/>
                        </a:rPr>
                        <a:t>Koncentracija</a:t>
                      </a:r>
                      <a:endParaRPr lang="lt-LT" sz="1100" kern="100" dirty="0">
                        <a:solidFill>
                          <a:srgbClr val="008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715" algn="ctr">
                        <a:buNone/>
                      </a:pPr>
                      <a:endParaRPr lang="lt-LT" sz="1100" kern="100" dirty="0">
                        <a:effectLst/>
                        <a:latin typeface="+mn-lt"/>
                      </a:endParaRPr>
                    </a:p>
                    <a:p>
                      <a:pPr marL="5715" algn="ctr">
                        <a:buNone/>
                      </a:pPr>
                      <a:r>
                        <a:rPr lang="lt-LT" sz="1100" kern="100" dirty="0" err="1">
                          <a:effectLst/>
                          <a:latin typeface="+mn-lt"/>
                        </a:rPr>
                        <a:t>Corg</a:t>
                      </a:r>
                      <a:r>
                        <a:rPr lang="lt-LT" sz="1100" kern="100" dirty="0">
                          <a:effectLst/>
                          <a:latin typeface="+mn-lt"/>
                        </a:rPr>
                        <a:t> %</a:t>
                      </a:r>
                      <a:endParaRPr lang="lt-LT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06375">
                        <a:buNone/>
                      </a:pPr>
                      <a:endParaRPr lang="lt-LT" sz="1100" kern="100" dirty="0">
                        <a:effectLst/>
                        <a:latin typeface="+mn-lt"/>
                      </a:endParaRPr>
                    </a:p>
                    <a:p>
                      <a:pPr marL="206375">
                        <a:buNone/>
                      </a:pPr>
                      <a:r>
                        <a:rPr lang="lt-LT" sz="1100" kern="100" dirty="0">
                          <a:solidFill>
                            <a:srgbClr val="008000"/>
                          </a:solidFill>
                          <a:effectLst/>
                          <a:latin typeface="+mn-lt"/>
                        </a:rPr>
                        <a:t>Grupė</a:t>
                      </a:r>
                      <a:endParaRPr lang="lt-LT" sz="1100" kern="100" dirty="0">
                        <a:solidFill>
                          <a:srgbClr val="008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860352"/>
                  </a:ext>
                </a:extLst>
              </a:tr>
              <a:tr h="76676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" marR="3175" algn="ctr">
                        <a:spcBef>
                          <a:spcPts val="5"/>
                        </a:spcBef>
                        <a:buNone/>
                      </a:pPr>
                      <a:r>
                        <a:rPr lang="lt-LT" sz="1100" kern="100" dirty="0">
                          <a:effectLst/>
                          <a:latin typeface="+mn-lt"/>
                        </a:rPr>
                        <a:t>smėliniuose</a:t>
                      </a:r>
                    </a:p>
                    <a:p>
                      <a:pPr marL="6350" marR="3810" algn="ctr">
                        <a:spcBef>
                          <a:spcPts val="5"/>
                        </a:spcBef>
                        <a:buNone/>
                      </a:pPr>
                      <a:r>
                        <a:rPr lang="lt-LT" sz="1100" kern="100" dirty="0">
                          <a:effectLst/>
                          <a:latin typeface="+mn-lt"/>
                        </a:rPr>
                        <a:t>dirvožemiuose</a:t>
                      </a:r>
                      <a:endParaRPr lang="lt-LT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6045" indent="5715">
                        <a:buNone/>
                      </a:pPr>
                      <a:r>
                        <a:rPr lang="lt-LT" sz="1100" kern="100" dirty="0">
                          <a:effectLst/>
                          <a:latin typeface="+mn-lt"/>
                        </a:rPr>
                        <a:t>Priesmėlio priemolio ir molio dirvožemiuose</a:t>
                      </a:r>
                      <a:endParaRPr lang="lt-LT" sz="11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83687"/>
                  </a:ext>
                </a:extLst>
              </a:tr>
              <a:tr h="266574">
                <a:tc>
                  <a:txBody>
                    <a:bodyPr/>
                    <a:lstStyle/>
                    <a:p>
                      <a:pPr marL="67945">
                        <a:buNone/>
                      </a:pPr>
                      <a:r>
                        <a:rPr lang="lt-LT" sz="1200" kern="100">
                          <a:effectLst/>
                          <a:latin typeface="+mn-lt"/>
                        </a:rPr>
                        <a:t>Labai maža</a:t>
                      </a:r>
                      <a:endParaRPr lang="lt-LT" sz="12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buNone/>
                      </a:pPr>
                      <a:r>
                        <a:rPr lang="lt-LT" sz="1200" b="1" kern="100" dirty="0">
                          <a:effectLst/>
                          <a:latin typeface="+mn-lt"/>
                        </a:rPr>
                        <a:t>≤0,30</a:t>
                      </a:r>
                      <a:endParaRPr lang="lt-LT" sz="12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635" algn="ctr">
                        <a:buNone/>
                      </a:pPr>
                      <a:r>
                        <a:rPr lang="lt-LT" sz="1200" b="1" kern="100" dirty="0">
                          <a:effectLst/>
                          <a:latin typeface="+mn-lt"/>
                        </a:rPr>
                        <a:t>≤0,60</a:t>
                      </a:r>
                      <a:endParaRPr lang="lt-LT" sz="12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362585" algn="r">
                        <a:buNone/>
                      </a:pPr>
                      <a:r>
                        <a:rPr lang="lt-LT" sz="1200" kern="100" dirty="0">
                          <a:effectLst/>
                          <a:latin typeface="+mn-lt"/>
                        </a:rPr>
                        <a:t>I</a:t>
                      </a:r>
                      <a:endParaRPr lang="lt-LT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155888"/>
                  </a:ext>
                </a:extLst>
              </a:tr>
              <a:tr h="262991">
                <a:tc>
                  <a:txBody>
                    <a:bodyPr/>
                    <a:lstStyle/>
                    <a:p>
                      <a:pPr marL="67945">
                        <a:buNone/>
                      </a:pPr>
                      <a:r>
                        <a:rPr lang="lt-LT" sz="1200" kern="100">
                          <a:effectLst/>
                          <a:latin typeface="+mn-lt"/>
                        </a:rPr>
                        <a:t>Maža</a:t>
                      </a:r>
                      <a:endParaRPr lang="lt-LT" sz="12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algn="ctr">
                        <a:buNone/>
                      </a:pPr>
                      <a:r>
                        <a:rPr lang="lt-LT" sz="1200" b="1" kern="100" dirty="0">
                          <a:effectLst/>
                          <a:latin typeface="+mn-lt"/>
                        </a:rPr>
                        <a:t>0,31 – 0,90</a:t>
                      </a:r>
                      <a:endParaRPr lang="lt-LT" sz="12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445" algn="ctr">
                        <a:buNone/>
                      </a:pPr>
                      <a:r>
                        <a:rPr lang="lt-LT" sz="1200" b="1" kern="100" dirty="0">
                          <a:effectLst/>
                          <a:latin typeface="+mn-lt"/>
                        </a:rPr>
                        <a:t>0,61–1,20</a:t>
                      </a:r>
                      <a:endParaRPr lang="lt-LT" sz="12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46075" algn="r">
                        <a:buNone/>
                      </a:pPr>
                      <a:r>
                        <a:rPr lang="lt-LT" sz="1200" kern="100">
                          <a:effectLst/>
                          <a:latin typeface="+mn-lt"/>
                        </a:rPr>
                        <a:t>II</a:t>
                      </a:r>
                      <a:endParaRPr lang="lt-LT" sz="12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8383830"/>
                  </a:ext>
                </a:extLst>
              </a:tr>
              <a:tr h="394485">
                <a:tc>
                  <a:txBody>
                    <a:bodyPr/>
                    <a:lstStyle/>
                    <a:p>
                      <a:pPr marL="67945">
                        <a:buNone/>
                      </a:pPr>
                      <a:r>
                        <a:rPr lang="lt-LT" sz="1200" kern="100" dirty="0">
                          <a:solidFill>
                            <a:srgbClr val="008000"/>
                          </a:solidFill>
                          <a:effectLst/>
                          <a:latin typeface="+mn-lt"/>
                        </a:rPr>
                        <a:t>Vidutiniška</a:t>
                      </a:r>
                      <a:endParaRPr lang="lt-LT" sz="1200" kern="100" dirty="0">
                        <a:solidFill>
                          <a:srgbClr val="008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buNone/>
                      </a:pPr>
                      <a:r>
                        <a:rPr lang="lt-LT" sz="1200" b="1" kern="100">
                          <a:effectLst/>
                          <a:latin typeface="+mn-lt"/>
                        </a:rPr>
                        <a:t>0,91 – 1,50</a:t>
                      </a:r>
                      <a:endParaRPr lang="lt-LT" sz="1200" b="1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buNone/>
                      </a:pPr>
                      <a:r>
                        <a:rPr lang="lt-LT" sz="1200" b="1" kern="100" dirty="0">
                          <a:effectLst/>
                          <a:latin typeface="+mn-lt"/>
                        </a:rPr>
                        <a:t>1,21–1,80</a:t>
                      </a:r>
                      <a:endParaRPr lang="lt-LT" sz="12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328295" algn="r">
                        <a:buNone/>
                      </a:pPr>
                      <a:r>
                        <a:rPr lang="lt-LT" sz="1200" kern="100" dirty="0">
                          <a:solidFill>
                            <a:srgbClr val="008000"/>
                          </a:solidFill>
                          <a:effectLst/>
                          <a:latin typeface="+mn-lt"/>
                        </a:rPr>
                        <a:t>III</a:t>
                      </a:r>
                      <a:endParaRPr lang="lt-LT" sz="1200" kern="100" dirty="0">
                        <a:solidFill>
                          <a:srgbClr val="008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605380"/>
                  </a:ext>
                </a:extLst>
              </a:tr>
              <a:tr h="262991">
                <a:tc>
                  <a:txBody>
                    <a:bodyPr/>
                    <a:lstStyle/>
                    <a:p>
                      <a:pPr marL="67945">
                        <a:buNone/>
                      </a:pPr>
                      <a:r>
                        <a:rPr lang="lt-LT" sz="1200" kern="100" dirty="0">
                          <a:effectLst/>
                          <a:latin typeface="+mn-lt"/>
                        </a:rPr>
                        <a:t>Didelė</a:t>
                      </a:r>
                      <a:endParaRPr lang="lt-LT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buNone/>
                      </a:pPr>
                      <a:r>
                        <a:rPr lang="lt-LT" sz="1200" b="1" kern="100" dirty="0">
                          <a:effectLst/>
                          <a:latin typeface="+mn-lt"/>
                        </a:rPr>
                        <a:t>1,51 – 2,00</a:t>
                      </a:r>
                      <a:endParaRPr lang="lt-LT" sz="12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buNone/>
                      </a:pPr>
                      <a:r>
                        <a:rPr lang="lt-LT" sz="1200" b="1" kern="100" dirty="0">
                          <a:effectLst/>
                          <a:latin typeface="+mn-lt"/>
                        </a:rPr>
                        <a:t>1,81–2,40</a:t>
                      </a:r>
                      <a:endParaRPr lang="lt-LT" sz="12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23850" algn="r">
                        <a:buNone/>
                      </a:pPr>
                      <a:r>
                        <a:rPr lang="lt-LT" sz="1200" kern="100" dirty="0">
                          <a:effectLst/>
                          <a:latin typeface="+mn-lt"/>
                        </a:rPr>
                        <a:t>IV</a:t>
                      </a:r>
                      <a:endParaRPr lang="lt-LT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305376"/>
                  </a:ext>
                </a:extLst>
              </a:tr>
              <a:tr h="278704">
                <a:tc>
                  <a:txBody>
                    <a:bodyPr/>
                    <a:lstStyle/>
                    <a:p>
                      <a:pPr marL="67945">
                        <a:buNone/>
                      </a:pPr>
                      <a:r>
                        <a:rPr lang="lt-LT" sz="1200" kern="100">
                          <a:effectLst/>
                          <a:latin typeface="+mn-lt"/>
                        </a:rPr>
                        <a:t>Labai didelė</a:t>
                      </a:r>
                      <a:endParaRPr lang="lt-LT" sz="12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1270" algn="ctr">
                        <a:buNone/>
                      </a:pPr>
                      <a:r>
                        <a:rPr lang="lt-LT" sz="1200" b="1" kern="100">
                          <a:effectLst/>
                          <a:latin typeface="+mn-lt"/>
                        </a:rPr>
                        <a:t>&gt;2,0</a:t>
                      </a:r>
                      <a:endParaRPr lang="lt-LT" sz="1200" b="1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buNone/>
                      </a:pPr>
                      <a:r>
                        <a:rPr lang="lt-LT" sz="1200" b="1" kern="100" dirty="0">
                          <a:effectLst/>
                          <a:latin typeface="+mn-lt"/>
                        </a:rPr>
                        <a:t>2,41–4,10</a:t>
                      </a:r>
                      <a:endParaRPr lang="lt-LT" sz="1200" b="1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R="341630" algn="r">
                        <a:buNone/>
                      </a:pPr>
                      <a:r>
                        <a:rPr lang="lt-LT" sz="1200" kern="100" dirty="0">
                          <a:effectLst/>
                          <a:latin typeface="+mn-lt"/>
                        </a:rPr>
                        <a:t>V</a:t>
                      </a:r>
                      <a:endParaRPr lang="lt-LT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068784"/>
                  </a:ext>
                </a:extLst>
              </a:tr>
              <a:tr h="262991">
                <a:tc>
                  <a:txBody>
                    <a:bodyPr/>
                    <a:lstStyle/>
                    <a:p>
                      <a:pPr marL="67945">
                        <a:buNone/>
                      </a:pPr>
                      <a:r>
                        <a:rPr lang="lt-LT" sz="1000" kern="100" dirty="0">
                          <a:solidFill>
                            <a:srgbClr val="008000"/>
                          </a:solidFill>
                          <a:effectLst/>
                          <a:latin typeface="+mn-lt"/>
                        </a:rPr>
                        <a:t>Ypatingai didelė</a:t>
                      </a:r>
                      <a:endParaRPr lang="lt-LT" sz="1000" kern="100" dirty="0">
                        <a:solidFill>
                          <a:srgbClr val="008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t-LT" sz="1000" kern="100" dirty="0">
                          <a:effectLst/>
                          <a:latin typeface="+mn-lt"/>
                        </a:rPr>
                        <a:t> </a:t>
                      </a:r>
                      <a:endParaRPr lang="lt-LT" sz="10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buNone/>
                      </a:pPr>
                      <a:r>
                        <a:rPr lang="lt-LT" sz="1000" kern="100" dirty="0">
                          <a:effectLst/>
                          <a:latin typeface="+mn-lt"/>
                        </a:rPr>
                        <a:t>4,11–5,80</a:t>
                      </a:r>
                      <a:endParaRPr lang="lt-LT" sz="10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23215" algn="r">
                        <a:buNone/>
                      </a:pPr>
                      <a:r>
                        <a:rPr lang="lt-LT" sz="1000" kern="100">
                          <a:effectLst/>
                          <a:latin typeface="+mn-lt"/>
                        </a:rPr>
                        <a:t>VI</a:t>
                      </a:r>
                      <a:endParaRPr lang="lt-LT" sz="10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665610"/>
                  </a:ext>
                </a:extLst>
              </a:tr>
              <a:tr h="228731">
                <a:tc>
                  <a:txBody>
                    <a:bodyPr/>
                    <a:lstStyle/>
                    <a:p>
                      <a:pPr marL="67945">
                        <a:buNone/>
                      </a:pPr>
                      <a:r>
                        <a:rPr lang="lt-LT" sz="1000" kern="100" dirty="0">
                          <a:solidFill>
                            <a:srgbClr val="008000"/>
                          </a:solidFill>
                          <a:effectLst/>
                          <a:latin typeface="+mn-lt"/>
                        </a:rPr>
                        <a:t>Puvenos*</a:t>
                      </a:r>
                      <a:endParaRPr lang="lt-LT" sz="1000" kern="100" dirty="0">
                        <a:solidFill>
                          <a:srgbClr val="008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t-LT" sz="1000" kern="100" dirty="0">
                          <a:effectLst/>
                          <a:latin typeface="+mn-lt"/>
                        </a:rPr>
                        <a:t> </a:t>
                      </a:r>
                      <a:endParaRPr lang="lt-LT" sz="10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1905" algn="ctr">
                        <a:buNone/>
                      </a:pPr>
                      <a:r>
                        <a:rPr lang="lt-LT" sz="1000" kern="100" dirty="0">
                          <a:effectLst/>
                          <a:latin typeface="+mn-lt"/>
                        </a:rPr>
                        <a:t>5,81–12,00</a:t>
                      </a:r>
                      <a:endParaRPr lang="lt-LT" sz="10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06705" algn="r">
                        <a:buNone/>
                      </a:pPr>
                      <a:r>
                        <a:rPr lang="lt-LT" sz="1000" kern="100">
                          <a:effectLst/>
                          <a:latin typeface="+mn-lt"/>
                        </a:rPr>
                        <a:t>VII</a:t>
                      </a:r>
                      <a:endParaRPr lang="lt-LT" sz="10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031997"/>
                  </a:ext>
                </a:extLst>
              </a:tr>
              <a:tr h="246245">
                <a:tc>
                  <a:txBody>
                    <a:bodyPr/>
                    <a:lstStyle/>
                    <a:p>
                      <a:pPr marL="67945">
                        <a:buNone/>
                      </a:pPr>
                      <a:r>
                        <a:rPr lang="lt-LT" sz="1000" kern="100" dirty="0">
                          <a:solidFill>
                            <a:srgbClr val="008000"/>
                          </a:solidFill>
                          <a:effectLst/>
                          <a:latin typeface="+mn-lt"/>
                        </a:rPr>
                        <a:t>Puvenos/durpės*</a:t>
                      </a:r>
                      <a:endParaRPr lang="lt-LT" sz="1000" kern="100" dirty="0">
                        <a:solidFill>
                          <a:srgbClr val="008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t-LT" sz="1000" kern="100" dirty="0">
                          <a:effectLst/>
                          <a:latin typeface="+mn-lt"/>
                        </a:rPr>
                        <a:t> </a:t>
                      </a:r>
                      <a:endParaRPr lang="lt-LT" sz="10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1905" algn="ctr">
                        <a:buNone/>
                      </a:pPr>
                      <a:r>
                        <a:rPr lang="lt-LT" sz="1000" kern="100" dirty="0">
                          <a:effectLst/>
                          <a:latin typeface="+mn-lt"/>
                        </a:rPr>
                        <a:t>12,01 – 18,00</a:t>
                      </a:r>
                      <a:endParaRPr lang="lt-LT" sz="10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88290" algn="r">
                        <a:buNone/>
                      </a:pPr>
                      <a:r>
                        <a:rPr lang="lt-LT" sz="1000" kern="100" dirty="0">
                          <a:effectLst/>
                          <a:latin typeface="+mn-lt"/>
                        </a:rPr>
                        <a:t>VIII</a:t>
                      </a:r>
                      <a:endParaRPr lang="lt-LT" sz="10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024271"/>
                  </a:ext>
                </a:extLst>
              </a:tr>
              <a:tr h="262991">
                <a:tc>
                  <a:txBody>
                    <a:bodyPr/>
                    <a:lstStyle/>
                    <a:p>
                      <a:pPr marL="67945">
                        <a:buNone/>
                      </a:pPr>
                      <a:r>
                        <a:rPr lang="lt-LT" sz="1000" kern="100" dirty="0">
                          <a:solidFill>
                            <a:srgbClr val="008000"/>
                          </a:solidFill>
                          <a:effectLst/>
                          <a:latin typeface="+mn-lt"/>
                        </a:rPr>
                        <a:t>Durpės*</a:t>
                      </a:r>
                      <a:endParaRPr lang="lt-LT" sz="1000" kern="100" dirty="0">
                        <a:solidFill>
                          <a:srgbClr val="008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t-LT" sz="1000" kern="100">
                          <a:effectLst/>
                          <a:latin typeface="+mn-lt"/>
                        </a:rPr>
                        <a:t> </a:t>
                      </a:r>
                      <a:endParaRPr lang="lt-LT" sz="10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buNone/>
                      </a:pPr>
                      <a:r>
                        <a:rPr lang="lt-LT" sz="10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&gt;18,00</a:t>
                      </a:r>
                      <a:endParaRPr lang="lt-LT" sz="10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27025" algn="r">
                        <a:buNone/>
                      </a:pPr>
                      <a:r>
                        <a:rPr lang="lt-LT" sz="1000" kern="100" dirty="0">
                          <a:effectLst/>
                          <a:latin typeface="+mn-lt"/>
                        </a:rPr>
                        <a:t>IX</a:t>
                      </a:r>
                      <a:endParaRPr lang="lt-LT" sz="10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2545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C528198-7523-B6A4-E808-177AB3D37F3E}"/>
              </a:ext>
            </a:extLst>
          </p:cNvPr>
          <p:cNvSpPr txBox="1"/>
          <p:nvPr/>
        </p:nvSpPr>
        <p:spPr>
          <a:xfrm>
            <a:off x="5292080" y="0"/>
            <a:ext cx="39604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kern="0" dirty="0">
                <a:effectLst/>
                <a:ea typeface="Times New Roman" panose="02020603050405020304" pitchFamily="18" charset="0"/>
              </a:rPr>
              <a:t>  </a:t>
            </a:r>
            <a:r>
              <a:rPr lang="lt-LT" sz="1600" b="1" kern="0" dirty="0" err="1">
                <a:solidFill>
                  <a:srgbClr val="008000"/>
                </a:solidFill>
                <a:effectLst/>
                <a:ea typeface="Times New Roman" panose="02020603050405020304" pitchFamily="18" charset="0"/>
              </a:rPr>
              <a:t>Corg</a:t>
            </a:r>
            <a:r>
              <a:rPr lang="lt-LT" sz="1600" b="1" kern="0" dirty="0">
                <a:solidFill>
                  <a:srgbClr val="008000"/>
                </a:solidFill>
                <a:effectLst/>
                <a:ea typeface="Times New Roman" panose="02020603050405020304" pitchFamily="18" charset="0"/>
              </a:rPr>
              <a:t> koncentracijos grupės </a:t>
            </a:r>
            <a:r>
              <a:rPr lang="lt-LT" sz="1400" kern="0" dirty="0">
                <a:solidFill>
                  <a:srgbClr val="008000"/>
                </a:solidFill>
                <a:effectLst/>
                <a:ea typeface="Times New Roman" panose="02020603050405020304" pitchFamily="18" charset="0"/>
              </a:rPr>
              <a:t>(pagal Staugaitis ir kt., 2022)</a:t>
            </a:r>
            <a:endParaRPr lang="lt-LT" sz="1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104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90E4BDE6-6489-F49A-4CD9-50C2144C1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6</a:t>
            </a:fld>
            <a:endParaRPr lang="lt-LT" dirty="0"/>
          </a:p>
        </p:txBody>
      </p:sp>
      <p:graphicFrame>
        <p:nvGraphicFramePr>
          <p:cNvPr id="5" name="Lentelė 4">
            <a:extLst>
              <a:ext uri="{FF2B5EF4-FFF2-40B4-BE49-F238E27FC236}">
                <a16:creationId xmlns:a16="http://schemas.microsoft.com/office/drawing/2014/main" id="{AA8B7CF0-8B34-7C16-2253-57F1179E55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202033"/>
              </p:ext>
            </p:extLst>
          </p:nvPr>
        </p:nvGraphicFramePr>
        <p:xfrm>
          <a:off x="1272870" y="1356813"/>
          <a:ext cx="6035434" cy="3015141"/>
        </p:xfrm>
        <a:graphic>
          <a:graphicData uri="http://schemas.openxmlformats.org/drawingml/2006/table">
            <a:tbl>
              <a:tblPr firstRow="1" firstCol="1" bandRow="1"/>
              <a:tblGrid>
                <a:gridCol w="2287878">
                  <a:extLst>
                    <a:ext uri="{9D8B030D-6E8A-4147-A177-3AD203B41FA5}">
                      <a16:colId xmlns:a16="http://schemas.microsoft.com/office/drawing/2014/main" val="1343227867"/>
                    </a:ext>
                  </a:extLst>
                </a:gridCol>
                <a:gridCol w="1218045">
                  <a:extLst>
                    <a:ext uri="{9D8B030D-6E8A-4147-A177-3AD203B41FA5}">
                      <a16:colId xmlns:a16="http://schemas.microsoft.com/office/drawing/2014/main" val="1446945667"/>
                    </a:ext>
                  </a:extLst>
                </a:gridCol>
                <a:gridCol w="819216">
                  <a:extLst>
                    <a:ext uri="{9D8B030D-6E8A-4147-A177-3AD203B41FA5}">
                      <a16:colId xmlns:a16="http://schemas.microsoft.com/office/drawing/2014/main" val="2873553722"/>
                    </a:ext>
                  </a:extLst>
                </a:gridCol>
                <a:gridCol w="891079">
                  <a:extLst>
                    <a:ext uri="{9D8B030D-6E8A-4147-A177-3AD203B41FA5}">
                      <a16:colId xmlns:a16="http://schemas.microsoft.com/office/drawing/2014/main" val="3173027476"/>
                    </a:ext>
                  </a:extLst>
                </a:gridCol>
                <a:gridCol w="819216">
                  <a:extLst>
                    <a:ext uri="{9D8B030D-6E8A-4147-A177-3AD203B41FA5}">
                      <a16:colId xmlns:a16="http://schemas.microsoft.com/office/drawing/2014/main" val="1608610386"/>
                    </a:ext>
                  </a:extLst>
                </a:gridCol>
              </a:tblGrid>
              <a:tr h="6656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Dirvožemių </a:t>
                      </a:r>
                      <a:r>
                        <a:rPr lang="en-US" sz="1200" b="1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grupė</a:t>
                      </a:r>
                      <a:endParaRPr lang="en-US" sz="1300" b="1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b="1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Mėginių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skaičius</a:t>
                      </a:r>
                      <a:endParaRPr lang="en-US" sz="1300" b="1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endParaRPr lang="en-US" sz="1300" b="1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endParaRPr lang="en-US" sz="1300" b="1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Vid. C</a:t>
                      </a:r>
                      <a:r>
                        <a:rPr lang="en-US" sz="1200" b="1" kern="100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org</a:t>
                      </a:r>
                      <a:endParaRPr lang="en-US" sz="1300" b="1" kern="100" baseline="-250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2601383"/>
                  </a:ext>
                </a:extLst>
              </a:tr>
              <a:tr h="213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Pradžiažemiai</a:t>
                      </a: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(PR)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224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0,17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1,40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0,39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4708207"/>
                  </a:ext>
                </a:extLst>
              </a:tr>
              <a:tr h="213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Kalkžemiai (KD)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0,23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0,30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299190"/>
                  </a:ext>
                </a:extLst>
              </a:tr>
              <a:tr h="213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Rudžemiai (RD)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16028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7,50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1,72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859910"/>
                  </a:ext>
                </a:extLst>
              </a:tr>
              <a:tr h="213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Išplautžemiai (ID)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35936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0,10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7,62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1,28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200722"/>
                  </a:ext>
                </a:extLst>
              </a:tr>
              <a:tr h="213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Balkšvažemiai (JI)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13225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0,17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11,10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0,92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517210"/>
                  </a:ext>
                </a:extLst>
              </a:tr>
              <a:tr h="213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Palvažemiai (PL)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4077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0,17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7,44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1,30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519835"/>
                  </a:ext>
                </a:extLst>
              </a:tr>
              <a:tr h="213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Smėlžemiai (SD)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8782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0,17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6,63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1,29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924696"/>
                  </a:ext>
                </a:extLst>
              </a:tr>
              <a:tr h="213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Jauražemiai (JD)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945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6,63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1,83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9295920"/>
                  </a:ext>
                </a:extLst>
              </a:tr>
              <a:tr h="213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Šlynžemiai (GL)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13299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0,19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32,99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2,55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8740639"/>
                  </a:ext>
                </a:extLst>
              </a:tr>
              <a:tr h="213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Durpžemiai (PD)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5060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9,30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44,65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18,18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509351"/>
                  </a:ext>
                </a:extLst>
              </a:tr>
              <a:tr h="2135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Salpžemiai (AD)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1336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0,31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35,02</a:t>
                      </a:r>
                      <a:endParaRPr lang="en-US" sz="1300" kern="10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4,43</a:t>
                      </a:r>
                      <a:endParaRPr lang="en-US" sz="1300" kern="100" dirty="0">
                        <a:effectLst/>
                        <a:latin typeface="Times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457885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F5E8259-4EC8-A4A1-5CF4-E842C36FB4D5}"/>
              </a:ext>
            </a:extLst>
          </p:cNvPr>
          <p:cNvSpPr txBox="1"/>
          <p:nvPr/>
        </p:nvSpPr>
        <p:spPr>
          <a:xfrm>
            <a:off x="179512" y="812988"/>
            <a:ext cx="86409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lt-LT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Dirvožemio organinės anglies koncentracijos (proc.) 0-20 cm sluoksnyje pasiskirstymas atskirose dirvožemių grupėse</a:t>
            </a:r>
            <a:endParaRPr lang="en-US" sz="1400" dirty="0">
              <a:effectLst/>
              <a:latin typeface="Times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325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0CD205DD-4630-438C-1C0B-E19538A86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7</a:t>
            </a:fld>
            <a:endParaRPr lang="lt-LT" dirty="0"/>
          </a:p>
        </p:txBody>
      </p:sp>
      <p:pic>
        <p:nvPicPr>
          <p:cNvPr id="5" name="Paveikslėlis 4" descr="SOC_seq_priemoniu_prielaidos">
            <a:extLst>
              <a:ext uri="{FF2B5EF4-FFF2-40B4-BE49-F238E27FC236}">
                <a16:creationId xmlns:a16="http://schemas.microsoft.com/office/drawing/2014/main" id="{BCF937E0-A7AC-EF29-EFE3-AE93C7DFFE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" t="1792" r="1509" b="1865"/>
          <a:stretch/>
        </p:blipFill>
        <p:spPr bwMode="auto">
          <a:xfrm>
            <a:off x="1115616" y="123479"/>
            <a:ext cx="5904656" cy="41333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8A3174-DE6A-7849-579D-252F340F16B9}"/>
              </a:ext>
            </a:extLst>
          </p:cNvPr>
          <p:cNvSpPr txBox="1"/>
          <p:nvPr/>
        </p:nvSpPr>
        <p:spPr>
          <a:xfrm>
            <a:off x="323528" y="4222698"/>
            <a:ext cx="90730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8000"/>
                </a:solidFill>
                <a:effectLst/>
                <a:latin typeface="+mn-lt"/>
                <a:ea typeface="Calibri" panose="020F0502020204030204" pitchFamily="34" charset="0"/>
              </a:rPr>
              <a:t>3 pav. Gamtiniai aplinkos veiksniai lemiantys anglies kaupimosi dirvožemyje potencialą </a:t>
            </a:r>
            <a:r>
              <a:rPr lang="lt-LT" sz="1600" dirty="0">
                <a:solidFill>
                  <a:srgbClr val="008000"/>
                </a:solidFill>
                <a:effectLst/>
                <a:latin typeface="+mn-lt"/>
                <a:ea typeface="Calibri" panose="020F0502020204030204" pitchFamily="34" charset="0"/>
              </a:rPr>
              <a:t>(</a:t>
            </a:r>
            <a:r>
              <a:rPr lang="lt-LT" sz="1600" dirty="0" err="1">
                <a:solidFill>
                  <a:srgbClr val="008000"/>
                </a:solidFill>
                <a:effectLst/>
                <a:latin typeface="+mn-lt"/>
                <a:ea typeface="Calibri" panose="020F0502020204030204" pitchFamily="34" charset="0"/>
              </a:rPr>
              <a:t>sud</a:t>
            </a:r>
            <a:r>
              <a:rPr lang="lt-LT" sz="1600" dirty="0">
                <a:solidFill>
                  <a:srgbClr val="008000"/>
                </a:solidFill>
                <a:effectLst/>
                <a:latin typeface="+mn-lt"/>
                <a:ea typeface="Calibri" panose="020F0502020204030204" pitchFamily="34" charset="0"/>
              </a:rPr>
              <a:t>. Jonas Volungevičius)</a:t>
            </a:r>
            <a:endParaRPr lang="en-US" sz="1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386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2D4DBCFB-1F25-D8EA-0722-3240C8031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8</a:t>
            </a:fld>
            <a:endParaRPr lang="lt-LT" dirty="0"/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831182A5-7DC3-CD54-2302-1A94DE698E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1510"/>
            <a:ext cx="2909570" cy="3467100"/>
          </a:xfrm>
          <a:prstGeom prst="rect">
            <a:avLst/>
          </a:prstGeom>
          <a:noFill/>
        </p:spPr>
      </p:pic>
      <p:sp>
        <p:nvSpPr>
          <p:cNvPr id="4" name="Teksto laukas 5">
            <a:extLst>
              <a:ext uri="{FF2B5EF4-FFF2-40B4-BE49-F238E27FC236}">
                <a16:creationId xmlns:a16="http://schemas.microsoft.com/office/drawing/2014/main" id="{451C76F5-FCDC-53A1-CEC6-0E73A50C1022}"/>
              </a:ext>
            </a:extLst>
          </p:cNvPr>
          <p:cNvSpPr txBox="1"/>
          <p:nvPr/>
        </p:nvSpPr>
        <p:spPr>
          <a:xfrm>
            <a:off x="4450031" y="705105"/>
            <a:ext cx="1224280" cy="53467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1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Didesnis C įnašas</a:t>
            </a:r>
            <a:endParaRPr lang="lt-LT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ksto laukas 5">
            <a:extLst>
              <a:ext uri="{FF2B5EF4-FFF2-40B4-BE49-F238E27FC236}">
                <a16:creationId xmlns:a16="http://schemas.microsoft.com/office/drawing/2014/main" id="{422952B2-83D7-10BB-BFE3-CCC4A369A120}"/>
              </a:ext>
            </a:extLst>
          </p:cNvPr>
          <p:cNvSpPr txBox="1"/>
          <p:nvPr/>
        </p:nvSpPr>
        <p:spPr>
          <a:xfrm>
            <a:off x="4439396" y="1599153"/>
            <a:ext cx="1501140" cy="65976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1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palankios C stabilizavimo sąlygos</a:t>
            </a:r>
            <a:r>
              <a:rPr lang="lt-LT" sz="1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t-LT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ksto laukas 5">
            <a:extLst>
              <a:ext uri="{FF2B5EF4-FFF2-40B4-BE49-F238E27FC236}">
                <a16:creationId xmlns:a16="http://schemas.microsoft.com/office/drawing/2014/main" id="{CC7F4413-A9FB-711F-D34E-6A518F008D88}"/>
              </a:ext>
            </a:extLst>
          </p:cNvPr>
          <p:cNvSpPr txBox="1"/>
          <p:nvPr/>
        </p:nvSpPr>
        <p:spPr>
          <a:xfrm>
            <a:off x="4423062" y="2643758"/>
            <a:ext cx="2278380" cy="67056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11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didesnė tikimybė ilgainiui padidinti dirvožemio organinės anglies atsargas </a:t>
            </a:r>
            <a:endParaRPr lang="lt-LT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647770-C517-02A2-BAA2-3C6053A310DD}"/>
              </a:ext>
            </a:extLst>
          </p:cNvPr>
          <p:cNvSpPr txBox="1"/>
          <p:nvPr/>
        </p:nvSpPr>
        <p:spPr>
          <a:xfrm>
            <a:off x="4860032" y="1225602"/>
            <a:ext cx="11948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b="1" dirty="0">
                <a:effectLst/>
                <a:latin typeface="+mn-lt"/>
                <a:ea typeface="Calibri" panose="020F0502020204030204" pitchFamily="34" charset="0"/>
              </a:rPr>
              <a:t> +</a:t>
            </a:r>
            <a:endParaRPr lang="lt-LT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C6C5A3-F4D3-1E47-8791-2EAFB2E69EF6}"/>
              </a:ext>
            </a:extLst>
          </p:cNvPr>
          <p:cNvSpPr txBox="1"/>
          <p:nvPr/>
        </p:nvSpPr>
        <p:spPr>
          <a:xfrm>
            <a:off x="4932040" y="2262256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800" b="1" dirty="0">
                <a:effectLst/>
                <a:latin typeface="+mn-lt"/>
                <a:ea typeface="Calibri" panose="020F0502020204030204" pitchFamily="34" charset="0"/>
              </a:rPr>
              <a:t>=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74709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F8B1FFA8-48B8-E81C-25C1-A5A025D25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9</a:t>
            </a:fld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6CD3A8-EFDD-F502-B9B8-5B64BB1D8C14}"/>
              </a:ext>
            </a:extLst>
          </p:cNvPr>
          <p:cNvSpPr txBox="1"/>
          <p:nvPr/>
        </p:nvSpPr>
        <p:spPr>
          <a:xfrm>
            <a:off x="1219200" y="273425"/>
            <a:ext cx="73852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1800" b="1" dirty="0">
                <a:solidFill>
                  <a:srgbClr val="008000"/>
                </a:solidFill>
                <a:effectLst/>
                <a:latin typeface="+mn-lt"/>
                <a:ea typeface="Calibri" panose="020F0502020204030204" pitchFamily="34" charset="0"/>
              </a:rPr>
              <a:t>Bendra tikėtina</a:t>
            </a:r>
            <a:r>
              <a:rPr lang="lt-LT" b="1" dirty="0">
                <a:solidFill>
                  <a:srgbClr val="008000"/>
                </a:solidFill>
                <a:ea typeface="Calibri" panose="020F0502020204030204" pitchFamily="34" charset="0"/>
              </a:rPr>
              <a:t> </a:t>
            </a:r>
            <a:r>
              <a:rPr lang="lt-LT" b="1" dirty="0" err="1">
                <a:solidFill>
                  <a:srgbClr val="008000"/>
                </a:solidFill>
                <a:ea typeface="Calibri" panose="020F0502020204030204" pitchFamily="34" charset="0"/>
              </a:rPr>
              <a:t>Corg</a:t>
            </a:r>
            <a:r>
              <a:rPr lang="lt-LT" b="1" dirty="0">
                <a:solidFill>
                  <a:srgbClr val="008000"/>
                </a:solidFill>
                <a:ea typeface="Calibri" panose="020F0502020204030204" pitchFamily="34" charset="0"/>
              </a:rPr>
              <a:t> pokyčio</a:t>
            </a:r>
            <a:r>
              <a:rPr lang="lt-LT" sz="1800" b="1" dirty="0">
                <a:solidFill>
                  <a:srgbClr val="008000"/>
                </a:solidFill>
                <a:effectLst/>
                <a:latin typeface="+mn-lt"/>
                <a:ea typeface="Calibri" panose="020F0502020204030204" pitchFamily="34" charset="0"/>
              </a:rPr>
              <a:t> poveikio kryptis </a:t>
            </a:r>
            <a:endParaRPr lang="en-US" dirty="0">
              <a:solidFill>
                <a:srgbClr val="008000"/>
              </a:solidFill>
            </a:endParaRPr>
          </a:p>
        </p:txBody>
      </p:sp>
      <p:graphicFrame>
        <p:nvGraphicFramePr>
          <p:cNvPr id="10" name="Lentelė 9">
            <a:extLst>
              <a:ext uri="{FF2B5EF4-FFF2-40B4-BE49-F238E27FC236}">
                <a16:creationId xmlns:a16="http://schemas.microsoft.com/office/drawing/2014/main" id="{205EFD63-9214-F122-6E64-8392AB9A06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238328"/>
              </p:ext>
            </p:extLst>
          </p:nvPr>
        </p:nvGraphicFramePr>
        <p:xfrm>
          <a:off x="251520" y="651357"/>
          <a:ext cx="8208911" cy="33648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7935">
                  <a:extLst>
                    <a:ext uri="{9D8B030D-6E8A-4147-A177-3AD203B41FA5}">
                      <a16:colId xmlns:a16="http://schemas.microsoft.com/office/drawing/2014/main" val="2819328279"/>
                    </a:ext>
                  </a:extLst>
                </a:gridCol>
                <a:gridCol w="1110497">
                  <a:extLst>
                    <a:ext uri="{9D8B030D-6E8A-4147-A177-3AD203B41FA5}">
                      <a16:colId xmlns:a16="http://schemas.microsoft.com/office/drawing/2014/main" val="1364602447"/>
                    </a:ext>
                  </a:extLst>
                </a:gridCol>
                <a:gridCol w="1418547">
                  <a:extLst>
                    <a:ext uri="{9D8B030D-6E8A-4147-A177-3AD203B41FA5}">
                      <a16:colId xmlns:a16="http://schemas.microsoft.com/office/drawing/2014/main" val="2749192304"/>
                    </a:ext>
                  </a:extLst>
                </a:gridCol>
                <a:gridCol w="1512074">
                  <a:extLst>
                    <a:ext uri="{9D8B030D-6E8A-4147-A177-3AD203B41FA5}">
                      <a16:colId xmlns:a16="http://schemas.microsoft.com/office/drawing/2014/main" val="4049533567"/>
                    </a:ext>
                  </a:extLst>
                </a:gridCol>
                <a:gridCol w="1389858">
                  <a:extLst>
                    <a:ext uri="{9D8B030D-6E8A-4147-A177-3AD203B41FA5}">
                      <a16:colId xmlns:a16="http://schemas.microsoft.com/office/drawing/2014/main" val="2751650506"/>
                    </a:ext>
                  </a:extLst>
                </a:gridCol>
              </a:tblGrid>
              <a:tr h="394132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200" kern="100" dirty="0">
                          <a:effectLst/>
                        </a:rPr>
                        <a:t>Veiksnys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200" kern="100" dirty="0">
                          <a:effectLst/>
                        </a:rPr>
                        <a:t>C  įnašas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200" kern="100" dirty="0">
                          <a:effectLst/>
                        </a:rPr>
                        <a:t>C nuostoliai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200" kern="100">
                          <a:effectLst/>
                        </a:rPr>
                        <a:t>C stabilizacija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200" kern="100">
                          <a:effectLst/>
                        </a:rPr>
                        <a:t>Bendras poveikis C</a:t>
                      </a:r>
                      <a:r>
                        <a:rPr lang="lt-LT" sz="1200" kern="100" baseline="-25000">
                          <a:effectLst/>
                        </a:rPr>
                        <a:t>org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extLst>
                  <a:ext uri="{0D108BD9-81ED-4DB2-BD59-A6C34878D82A}">
                    <a16:rowId xmlns:a16="http://schemas.microsoft.com/office/drawing/2014/main" val="572895778"/>
                  </a:ext>
                </a:extLst>
              </a:tr>
              <a:tr h="426829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kern="100" dirty="0">
                          <a:effectLst/>
                        </a:rPr>
                        <a:t>Smulkesnė granuliometrinė sudėtis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±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solidFill>
                            <a:schemeClr val="bg1"/>
                          </a:solidFill>
                          <a:effectLst/>
                        </a:rPr>
                        <a:t>++</a:t>
                      </a: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057291"/>
                  </a:ext>
                </a:extLst>
              </a:tr>
              <a:tr h="28219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kern="100" dirty="0">
                          <a:effectLst/>
                        </a:rPr>
                        <a:t>Rūgštumo reguliavimas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±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969970"/>
                  </a:ext>
                </a:extLst>
              </a:tr>
              <a:tr h="28219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kern="100" dirty="0">
                          <a:effectLst/>
                        </a:rPr>
                        <a:t>Didesnė augalų biomasė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solidFill>
                            <a:schemeClr val="bg1"/>
                          </a:solidFill>
                          <a:effectLst/>
                        </a:rPr>
                        <a:t>++</a:t>
                      </a: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±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solidFill>
                            <a:schemeClr val="bg1"/>
                          </a:solidFill>
                          <a:effectLst/>
                        </a:rPr>
                        <a:t>++</a:t>
                      </a: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658323"/>
                  </a:ext>
                </a:extLst>
              </a:tr>
              <a:tr h="218754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kern="100" dirty="0">
                          <a:effectLst/>
                        </a:rPr>
                        <a:t>Stipri šaknų sistema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solidFill>
                            <a:schemeClr val="bg1"/>
                          </a:solidFill>
                          <a:effectLst/>
                        </a:rPr>
                        <a:t>++</a:t>
                      </a: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solidFill>
                            <a:schemeClr val="bg1"/>
                          </a:solidFill>
                          <a:effectLst/>
                        </a:rPr>
                        <a:t>++</a:t>
                      </a: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848876"/>
                  </a:ext>
                </a:extLst>
              </a:tr>
              <a:tr h="28219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kern="100" dirty="0">
                          <a:effectLst/>
                        </a:rPr>
                        <a:t>Nuolatinė augalinė danga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++</a:t>
                      </a:r>
                      <a:endParaRPr lang="en-US" sz="1400" b="1" kern="1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solidFill>
                            <a:schemeClr val="bg1"/>
                          </a:solidFill>
                          <a:effectLst/>
                        </a:rPr>
                        <a:t>++</a:t>
                      </a: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8438468"/>
                  </a:ext>
                </a:extLst>
              </a:tr>
              <a:tr h="282190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kern="100" dirty="0" err="1">
                          <a:effectLst/>
                        </a:rPr>
                        <a:t>Org</a:t>
                      </a:r>
                      <a:r>
                        <a:rPr lang="lt-LT" sz="1400" kern="100" dirty="0">
                          <a:effectLst/>
                        </a:rPr>
                        <a:t>. medžiagų papildymas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solidFill>
                            <a:schemeClr val="bg1"/>
                          </a:solidFill>
                          <a:effectLst/>
                        </a:rPr>
                        <a:t>++</a:t>
                      </a: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±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solidFill>
                            <a:schemeClr val="bg1"/>
                          </a:solidFill>
                          <a:effectLst/>
                        </a:rPr>
                        <a:t>++</a:t>
                      </a: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1007"/>
                  </a:ext>
                </a:extLst>
              </a:tr>
              <a:tr h="432718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kern="100" dirty="0">
                          <a:effectLst/>
                        </a:rPr>
                        <a:t>Žemės dirbimo intensyvumo mažinimas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±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577651"/>
                  </a:ext>
                </a:extLst>
              </a:tr>
              <a:tr h="293921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kern="100" dirty="0">
                          <a:effectLst/>
                        </a:rPr>
                        <a:t>Palankus drėgmės režimas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±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±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+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163434"/>
                  </a:ext>
                </a:extLst>
              </a:tr>
              <a:tr h="138256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kern="100" dirty="0">
                          <a:effectLst/>
                        </a:rPr>
                        <a:t>Aukšta temperatūra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±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--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-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-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542458"/>
                  </a:ext>
                </a:extLst>
              </a:tr>
              <a:tr h="137552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kern="100" dirty="0">
                          <a:effectLst/>
                        </a:rPr>
                        <a:t>Erozija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-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--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-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buNone/>
                      </a:pPr>
                      <a:r>
                        <a:rPr lang="lt-LT" sz="1400" b="1" kern="100" dirty="0">
                          <a:effectLst/>
                        </a:rPr>
                        <a:t>--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84" marR="50684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569070"/>
                  </a:ext>
                </a:extLst>
              </a:tr>
            </a:tbl>
          </a:graphicData>
        </a:graphic>
      </p:graphicFrame>
      <p:sp>
        <p:nvSpPr>
          <p:cNvPr id="11" name="Rectangle 4">
            <a:extLst>
              <a:ext uri="{FF2B5EF4-FFF2-40B4-BE49-F238E27FC236}">
                <a16:creationId xmlns:a16="http://schemas.microsoft.com/office/drawing/2014/main" id="{34DC3F3D-5085-5BC2-C482-CFEE54C2C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aveikslėlis 1">
            <a:extLst>
              <a:ext uri="{FF2B5EF4-FFF2-40B4-BE49-F238E27FC236}">
                <a16:creationId xmlns:a16="http://schemas.microsoft.com/office/drawing/2014/main" id="{9BDE5488-1DE5-063B-93FD-73F843C88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3999897"/>
            <a:ext cx="6048671" cy="37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92F319BA-1245-B506-6B84-981D6DFAC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88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87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4EDF6BF1-0340-4A35-0D25-072655EEA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10</a:t>
            </a:fld>
            <a:endParaRPr lang="lt-LT" dirty="0"/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121B7B6F-6814-36BE-47AF-D7DD3BC843C5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622" y="771550"/>
            <a:ext cx="5024755" cy="25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F331CA-AE82-A520-0C13-6A499B4FC568}"/>
              </a:ext>
            </a:extLst>
          </p:cNvPr>
          <p:cNvSpPr txBox="1"/>
          <p:nvPr/>
        </p:nvSpPr>
        <p:spPr>
          <a:xfrm>
            <a:off x="611560" y="132476"/>
            <a:ext cx="8280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Organinės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anglies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didinimo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priemonės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: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poveikis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lt-LT" sz="1600" kern="0" dirty="0">
                <a:effectLst/>
                <a:latin typeface="+mn-lt"/>
                <a:ea typeface="Times New Roman" panose="02020603050405020304" pitchFamily="18" charset="0"/>
              </a:rPr>
              <a:t>pagal 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mokslinių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tyrimų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rezultat</a:t>
            </a:r>
            <a:r>
              <a:rPr lang="lt-LT" sz="1600" kern="0" dirty="0" err="1">
                <a:effectLst/>
                <a:latin typeface="+mn-lt"/>
                <a:ea typeface="Times New Roman" panose="02020603050405020304" pitchFamily="18" charset="0"/>
              </a:rPr>
              <a:t>us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(0-20/30 cm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gylis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vidutinis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pokytis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dėl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priemonės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vertinant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600" kern="0" dirty="0" err="1">
                <a:effectLst/>
                <a:latin typeface="+mn-lt"/>
                <a:ea typeface="Times New Roman" panose="02020603050405020304" pitchFamily="18" charset="0"/>
              </a:rPr>
              <a:t>pokytį</a:t>
            </a:r>
            <a:r>
              <a:rPr lang="en-US" sz="1600" kern="0" dirty="0">
                <a:effectLst/>
                <a:latin typeface="+mn-lt"/>
                <a:ea typeface="Times New Roman" panose="02020603050405020304" pitchFamily="18" charset="0"/>
              </a:rPr>
              <a:t> per 20 m.) </a:t>
            </a:r>
            <a:endParaRPr lang="lt-LT" sz="1600" dirty="0"/>
          </a:p>
        </p:txBody>
      </p:sp>
    </p:spTree>
    <p:extLst>
      <p:ext uri="{BB962C8B-B14F-4D97-AF65-F5344CB8AC3E}">
        <p14:creationId xmlns:p14="http://schemas.microsoft.com/office/powerpoint/2010/main" val="1194872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F99C41FA-51A8-A13F-796F-A94031BC2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11</a:t>
            </a:fld>
            <a:endParaRPr lang="lt-LT" dirty="0"/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4F9D49DB-3F7A-B607-BACC-12DAF60DE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60" y="254141"/>
            <a:ext cx="8817079" cy="31762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D925ED-219F-C1C9-18BC-3B59865E5D68}"/>
              </a:ext>
            </a:extLst>
          </p:cNvPr>
          <p:cNvSpPr txBox="1"/>
          <p:nvPr/>
        </p:nvSpPr>
        <p:spPr>
          <a:xfrm>
            <a:off x="1286063" y="3723878"/>
            <a:ext cx="77048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kern="0" dirty="0">
                <a:solidFill>
                  <a:srgbClr val="008000"/>
                </a:solidFill>
                <a:effectLst/>
                <a:latin typeface="+mn-lt"/>
                <a:ea typeface="Times New Roman" panose="02020603050405020304" pitchFamily="18" charset="0"/>
              </a:rPr>
              <a:t>4 pav. Dirvožemio pH poveikis organinės anglies kiekiui ir jos kokybinei sudėčiai </a:t>
            </a:r>
            <a:r>
              <a:rPr lang="lt-LT" sz="1600" kern="0" dirty="0">
                <a:solidFill>
                  <a:srgbClr val="008000"/>
                </a:solidFill>
                <a:effectLst/>
                <a:latin typeface="+mn-lt"/>
                <a:ea typeface="Times New Roman" panose="02020603050405020304" pitchFamily="18" charset="0"/>
              </a:rPr>
              <a:t>(Mockevičienė ir kt., </a:t>
            </a:r>
            <a:r>
              <a:rPr lang="en-US" sz="1600" kern="0" dirty="0">
                <a:solidFill>
                  <a:srgbClr val="008000"/>
                </a:solidFill>
                <a:effectLst/>
                <a:latin typeface="+mn-lt"/>
                <a:ea typeface="Times New Roman" panose="02020603050405020304" pitchFamily="18" charset="0"/>
              </a:rPr>
              <a:t>2026)</a:t>
            </a:r>
            <a:endParaRPr lang="en-US" sz="1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751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BDEF7BA4-1687-A9DF-477C-BA163D260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12</a:t>
            </a:fld>
            <a:endParaRPr lang="lt-LT" dirty="0"/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9DEE9773-DF55-FA85-3AF4-FBF06F46C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51470"/>
            <a:ext cx="7203672" cy="38884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1D2266-8271-CBBE-0614-3CCE8362F9C9}"/>
              </a:ext>
            </a:extLst>
          </p:cNvPr>
          <p:cNvSpPr txBox="1"/>
          <p:nvPr/>
        </p:nvSpPr>
        <p:spPr>
          <a:xfrm>
            <a:off x="2030819" y="4136065"/>
            <a:ext cx="54049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600" b="1" dirty="0" err="1">
                <a:solidFill>
                  <a:srgbClr val="008000"/>
                </a:solidFill>
              </a:rPr>
              <a:t>C</a:t>
            </a:r>
            <a:r>
              <a:rPr lang="lt-LT" sz="1600" b="1" baseline="-25000" dirty="0" err="1">
                <a:solidFill>
                  <a:srgbClr val="008000"/>
                </a:solidFill>
              </a:rPr>
              <a:t>org</a:t>
            </a:r>
            <a:r>
              <a:rPr lang="lt-LT" sz="1600" b="1" dirty="0">
                <a:solidFill>
                  <a:srgbClr val="008000"/>
                </a:solidFill>
              </a:rPr>
              <a:t> stebėsenos ir vertinimo rodikliai </a:t>
            </a:r>
            <a:r>
              <a:rPr lang="lt-LT" sz="1600" dirty="0">
                <a:solidFill>
                  <a:srgbClr val="008000"/>
                </a:solidFill>
              </a:rPr>
              <a:t>(</a:t>
            </a:r>
            <a:r>
              <a:rPr lang="lt-LT" sz="1600" dirty="0" err="1">
                <a:solidFill>
                  <a:srgbClr val="008000"/>
                </a:solidFill>
              </a:rPr>
              <a:t>sud</a:t>
            </a:r>
            <a:r>
              <a:rPr lang="lt-LT" sz="1600" dirty="0">
                <a:solidFill>
                  <a:srgbClr val="008000"/>
                </a:solidFill>
              </a:rPr>
              <a:t>. Ieva Mockevičienė)</a:t>
            </a:r>
            <a:endParaRPr lang="en-US" sz="1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856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>
            <a:extLst>
              <a:ext uri="{FF2B5EF4-FFF2-40B4-BE49-F238E27FC236}">
                <a16:creationId xmlns:a16="http://schemas.microsoft.com/office/drawing/2014/main" id="{93572FEB-DFE5-7BEC-91EA-AA9FA9C9B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13</a:t>
            </a:fld>
            <a:endParaRPr lang="lt-LT" dirty="0"/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415193F4-F393-81B2-1CF4-B0ED160F0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807"/>
            <a:ext cx="8272145" cy="43929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048EE773-C043-3745-54F4-12D8962C7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aveikslėlis 1">
            <a:extLst>
              <a:ext uri="{FF2B5EF4-FFF2-40B4-BE49-F238E27FC236}">
                <a16:creationId xmlns:a16="http://schemas.microsoft.com/office/drawing/2014/main" id="{E0769E3D-22B0-1610-3F05-41D1A43DE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2" y="4691993"/>
            <a:ext cx="6111875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2C2CAEA1-2B55-F2A7-D2FE-2BB5CB3F0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67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E1AD41CD-8872-293D-7ADB-0059485EE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14</a:t>
            </a:fld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8A66D5-6906-3FF2-1382-35D534D644F2}"/>
              </a:ext>
            </a:extLst>
          </p:cNvPr>
          <p:cNvSpPr txBox="1"/>
          <p:nvPr/>
        </p:nvSpPr>
        <p:spPr>
          <a:xfrm>
            <a:off x="2987824" y="1351004"/>
            <a:ext cx="55446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600" b="1" dirty="0">
                <a:solidFill>
                  <a:srgbClr val="008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„Organinė anglis šalies regionų dirvožemiuose –duomenų skaitmenizavimas ir modeliavimas, situacijos vertinimas, išsaugojimo dirvožemyje priemonės“</a:t>
            </a:r>
            <a:br>
              <a:rPr lang="lt-LT" sz="1600" dirty="0">
                <a:solidFill>
                  <a:srgbClr val="008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1600" dirty="0">
              <a:solidFill>
                <a:srgbClr val="008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A7293E-0889-C7BB-ED05-334AF474D404}"/>
              </a:ext>
            </a:extLst>
          </p:cNvPr>
          <p:cNvSpPr txBox="1"/>
          <p:nvPr/>
        </p:nvSpPr>
        <p:spPr>
          <a:xfrm>
            <a:off x="3275856" y="2803846"/>
            <a:ext cx="31323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800" b="1" dirty="0">
                <a:solidFill>
                  <a:srgbClr val="008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Ačiū už dėmesį </a:t>
            </a:r>
            <a:r>
              <a:rPr lang="en-US" sz="2800" b="1" dirty="0">
                <a:solidFill>
                  <a:srgbClr val="008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sz="2800" dirty="0">
              <a:solidFill>
                <a:srgbClr val="008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0BA3F9-C041-199E-FDB2-4C1843031D3D}"/>
              </a:ext>
            </a:extLst>
          </p:cNvPr>
          <p:cNvSpPr txBox="1"/>
          <p:nvPr/>
        </p:nvSpPr>
        <p:spPr>
          <a:xfrm>
            <a:off x="514328" y="267494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lt-LT" sz="1200" b="1" i="0" u="none" strike="noStrike" baseline="0" dirty="0">
              <a:solidFill>
                <a:srgbClr val="008000"/>
              </a:solidFill>
            </a:endParaRPr>
          </a:p>
          <a:p>
            <a:r>
              <a:rPr lang="lt-LT" sz="1200" b="1" i="0" u="none" strike="noStrike" baseline="0" dirty="0">
                <a:solidFill>
                  <a:srgbClr val="008000"/>
                </a:solidFill>
              </a:rPr>
              <a:t> </a:t>
            </a:r>
            <a:r>
              <a:rPr lang="lt-LT" sz="1400" b="1" i="0" u="none" strike="noStrike" baseline="0" dirty="0">
                <a:solidFill>
                  <a:srgbClr val="008000"/>
                </a:solidFill>
              </a:rPr>
              <a:t>ŽEMĖS ŪKIO MINISTERIJOS FINANSUOJAMŲ MOKSLINIŲ TYRIMŲ IR EKSPERIMENTINĖS PLĖTROS PROJEKT</a:t>
            </a:r>
            <a:r>
              <a:rPr lang="lt-LT" sz="1400" b="1" dirty="0">
                <a:solidFill>
                  <a:srgbClr val="008000"/>
                </a:solidFill>
              </a:rPr>
              <a:t>AS</a:t>
            </a:r>
            <a:r>
              <a:rPr lang="lt-LT" sz="1400" b="1" i="0" u="none" strike="noStrike" baseline="0" dirty="0">
                <a:solidFill>
                  <a:srgbClr val="008000"/>
                </a:solidFill>
              </a:rPr>
              <a:t> </a:t>
            </a:r>
            <a:endParaRPr lang="lt-LT" b="1" dirty="0">
              <a:solidFill>
                <a:srgbClr val="008000"/>
              </a:solidFill>
            </a:endParaRPr>
          </a:p>
        </p:txBody>
      </p:sp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A4B93D24-1932-AD6D-F3B1-D1F3153DF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3071166"/>
            <a:ext cx="1584176" cy="1162467"/>
          </a:xfrm>
          <a:prstGeom prst="rect">
            <a:avLst/>
          </a:prstGeom>
        </p:spPr>
      </p:pic>
      <p:pic>
        <p:nvPicPr>
          <p:cNvPr id="16" name="Paveikslėlis 3">
            <a:extLst>
              <a:ext uri="{FF2B5EF4-FFF2-40B4-BE49-F238E27FC236}">
                <a16:creationId xmlns:a16="http://schemas.microsoft.com/office/drawing/2014/main" id="{D7808DEE-BF6E-D099-A33F-3A941B5AA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003798"/>
            <a:ext cx="2160240" cy="1208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9342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Pasirinktinis 7">
      <a:dk1>
        <a:sysClr val="windowText" lastClr="000000"/>
      </a:dk1>
      <a:lt1>
        <a:sysClr val="window" lastClr="FFFFFF"/>
      </a:lt1>
      <a:dk2>
        <a:srgbClr val="4C6311"/>
      </a:dk2>
      <a:lt2>
        <a:srgbClr val="D8D8D8"/>
      </a:lt2>
      <a:accent1>
        <a:srgbClr val="CF7317"/>
      </a:accent1>
      <a:accent2>
        <a:srgbClr val="72951A"/>
      </a:accent2>
      <a:accent3>
        <a:srgbClr val="C7E778"/>
      </a:accent3>
      <a:accent4>
        <a:srgbClr val="4C6311"/>
      </a:accent4>
      <a:accent5>
        <a:srgbClr val="E8C174"/>
      </a:accent5>
      <a:accent6>
        <a:srgbClr val="67390B"/>
      </a:accent6>
      <a:hlink>
        <a:srgbClr val="DA891C"/>
      </a:hlink>
      <a:folHlink>
        <a:srgbClr val="4C631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581</Words>
  <Application>Microsoft Office PowerPoint</Application>
  <PresentationFormat>Demonstracija ekrane (16:9)</PresentationFormat>
  <Paragraphs>225</Paragraphs>
  <Slides>14</Slides>
  <Notes>3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21" baseType="lpstr">
      <vt:lpstr>Aptos Narrow</vt:lpstr>
      <vt:lpstr>Arial</vt:lpstr>
      <vt:lpstr>Calibri</vt:lpstr>
      <vt:lpstr>Cambria</vt:lpstr>
      <vt:lpstr>Times New Roman</vt:lpstr>
      <vt:lpstr>TimesLT</vt:lpstr>
      <vt:lpstr>Office tema</vt:lpstr>
      <vt:lpstr>Dirvožemio organinė anglis: kiek paveikūs agronominiai sprendimai mūsų dirvožemiuose?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Gintare</dc:creator>
  <cp:lastModifiedBy>Žydrė Kadžiulienė</cp:lastModifiedBy>
  <cp:revision>55</cp:revision>
  <dcterms:created xsi:type="dcterms:W3CDTF">2017-12-19T07:28:23Z</dcterms:created>
  <dcterms:modified xsi:type="dcterms:W3CDTF">2026-10-29T07:17:48Z</dcterms:modified>
</cp:coreProperties>
</file>