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361" r:id="rId3"/>
    <p:sldId id="337" r:id="rId4"/>
    <p:sldId id="362" r:id="rId5"/>
    <p:sldId id="350" r:id="rId6"/>
    <p:sldId id="351" r:id="rId7"/>
    <p:sldId id="352" r:id="rId8"/>
    <p:sldId id="353" r:id="rId9"/>
    <p:sldId id="354" r:id="rId10"/>
    <p:sldId id="355" r:id="rId11"/>
    <p:sldId id="356" r:id="rId12"/>
    <p:sldId id="357" r:id="rId13"/>
    <p:sldId id="358" r:id="rId14"/>
    <p:sldId id="359" r:id="rId15"/>
    <p:sldId id="360" r:id="rId16"/>
    <p:sldId id="363" r:id="rId17"/>
    <p:sldId id="345" r:id="rId18"/>
  </p:sldIdLst>
  <p:sldSz cx="9144000" cy="5143500" type="screen16x9"/>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98AFEEB-C646-45A8-9CE9-DCC427BB800B}">
          <p14:sldIdLst>
            <p14:sldId id="256"/>
            <p14:sldId id="361"/>
            <p14:sldId id="337"/>
            <p14:sldId id="362"/>
            <p14:sldId id="350"/>
            <p14:sldId id="351"/>
            <p14:sldId id="352"/>
            <p14:sldId id="353"/>
            <p14:sldId id="354"/>
            <p14:sldId id="355"/>
          </p14:sldIdLst>
        </p14:section>
        <p14:section name="Untitled Section" id="{68D1FA67-6E63-4776-B733-38A61D23FE41}">
          <p14:sldIdLst>
            <p14:sldId id="356"/>
            <p14:sldId id="357"/>
            <p14:sldId id="358"/>
            <p14:sldId id="359"/>
            <p14:sldId id="360"/>
            <p14:sldId id="363"/>
            <p14:sldId id="34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911" autoAdjust="0"/>
  </p:normalViewPr>
  <p:slideViewPr>
    <p:cSldViewPr>
      <p:cViewPr varScale="1">
        <p:scale>
          <a:sx n="112" d="100"/>
          <a:sy n="112" d="100"/>
        </p:scale>
        <p:origin x="1584" y="96"/>
      </p:cViewPr>
      <p:guideLst>
        <p:guide orient="horz" pos="1620"/>
        <p:guide pos="2880"/>
      </p:guideLst>
    </p:cSldViewPr>
  </p:slideViewPr>
  <p:notesTextViewPr>
    <p:cViewPr>
      <p:scale>
        <a:sx n="3" d="2"/>
        <a:sy n="3" d="2"/>
      </p:scale>
      <p:origin x="0" y="0"/>
    </p:cViewPr>
  </p:notesTextViewPr>
  <p:notesViewPr>
    <p:cSldViewPr>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naldas Žydelis" userId="eeaa08f9-88cc-43c6-981a-fa79c839237a" providerId="ADAL" clId="{DE486AD0-0E04-4062-8053-50A910172CB6}"/>
    <pc:docChg chg="undo custSel addSld delSld modSld addSection modSection">
      <pc:chgData name="Renaldas Žydelis" userId="eeaa08f9-88cc-43c6-981a-fa79c839237a" providerId="ADAL" clId="{DE486AD0-0E04-4062-8053-50A910172CB6}" dt="2026-10-27T12:38:29.550" v="4457" actId="20577"/>
      <pc:docMkLst>
        <pc:docMk/>
      </pc:docMkLst>
      <pc:sldChg chg="addSp modSp mod">
        <pc:chgData name="Renaldas Žydelis" userId="eeaa08f9-88cc-43c6-981a-fa79c839237a" providerId="ADAL" clId="{DE486AD0-0E04-4062-8053-50A910172CB6}" dt="2026-10-20T09:47:44.980" v="3022" actId="2711"/>
        <pc:sldMkLst>
          <pc:docMk/>
          <pc:sldMk cId="2855940211" sldId="256"/>
        </pc:sldMkLst>
        <pc:spChg chg="mod">
          <ac:chgData name="Renaldas Žydelis" userId="eeaa08f9-88cc-43c6-981a-fa79c839237a" providerId="ADAL" clId="{DE486AD0-0E04-4062-8053-50A910172CB6}" dt="2026-10-20T09:47:44.980" v="3022" actId="2711"/>
          <ac:spMkLst>
            <pc:docMk/>
            <pc:sldMk cId="2855940211" sldId="256"/>
            <ac:spMk id="2" creationId="{D569AD05-D20B-41CB-A44F-22E7FF52B106}"/>
          </ac:spMkLst>
        </pc:spChg>
        <pc:spChg chg="mod">
          <ac:chgData name="Renaldas Žydelis" userId="eeaa08f9-88cc-43c6-981a-fa79c839237a" providerId="ADAL" clId="{DE486AD0-0E04-4062-8053-50A910172CB6}" dt="2026-10-20T09:47:35.039" v="3020" actId="2711"/>
          <ac:spMkLst>
            <pc:docMk/>
            <pc:sldMk cId="2855940211" sldId="256"/>
            <ac:spMk id="3" creationId="{5B0A8B90-2AE4-4385-BA91-0F7DC40F5C9A}"/>
          </ac:spMkLst>
        </pc:spChg>
        <pc:spChg chg="add mod">
          <ac:chgData name="Renaldas Žydelis" userId="eeaa08f9-88cc-43c6-981a-fa79c839237a" providerId="ADAL" clId="{DE486AD0-0E04-4062-8053-50A910172CB6}" dt="2026-10-20T09:47:39.488" v="3021" actId="2711"/>
          <ac:spMkLst>
            <pc:docMk/>
            <pc:sldMk cId="2855940211" sldId="256"/>
            <ac:spMk id="7" creationId="{2C658A78-C93A-C721-92C6-604EE7C22CA7}"/>
          </ac:spMkLst>
        </pc:spChg>
        <pc:picChg chg="add mod">
          <ac:chgData name="Renaldas Žydelis" userId="eeaa08f9-88cc-43c6-981a-fa79c839237a" providerId="ADAL" clId="{DE486AD0-0E04-4062-8053-50A910172CB6}" dt="2026-10-20T09:08:21.950" v="2932" actId="14100"/>
          <ac:picMkLst>
            <pc:docMk/>
            <pc:sldMk cId="2855940211" sldId="256"/>
            <ac:picMk id="6" creationId="{7DE2CD66-3D3E-DEF3-80E6-2801BA1AF31F}"/>
          </ac:picMkLst>
        </pc:picChg>
      </pc:sldChg>
      <pc:sldChg chg="addSp delSp modSp mod modNotesTx">
        <pc:chgData name="Renaldas Žydelis" userId="eeaa08f9-88cc-43c6-981a-fa79c839237a" providerId="ADAL" clId="{DE486AD0-0E04-4062-8053-50A910172CB6}" dt="2026-10-27T12:37:43.975" v="4448" actId="20577"/>
        <pc:sldMkLst>
          <pc:docMk/>
          <pc:sldMk cId="25221757" sldId="337"/>
        </pc:sldMkLst>
        <pc:spChg chg="mod">
          <ac:chgData name="Renaldas Žydelis" userId="eeaa08f9-88cc-43c6-981a-fa79c839237a" providerId="ADAL" clId="{DE486AD0-0E04-4062-8053-50A910172CB6}" dt="2026-10-20T09:54:17.019" v="3043" actId="20577"/>
          <ac:spMkLst>
            <pc:docMk/>
            <pc:sldMk cId="25221757" sldId="337"/>
            <ac:spMk id="2" creationId="{641FB38E-D67F-43C8-B071-29D71123779C}"/>
          </ac:spMkLst>
        </pc:spChg>
        <pc:spChg chg="mod">
          <ac:chgData name="Renaldas Žydelis" userId="eeaa08f9-88cc-43c6-981a-fa79c839237a" providerId="ADAL" clId="{DE486AD0-0E04-4062-8053-50A910172CB6}" dt="2026-10-20T10:14:44.927" v="3523" actId="20577"/>
          <ac:spMkLst>
            <pc:docMk/>
            <pc:sldMk cId="25221757" sldId="337"/>
            <ac:spMk id="3" creationId="{D832BBF1-2A66-4BA6-9A2F-16908EAC0A9A}"/>
          </ac:spMkLst>
        </pc:spChg>
        <pc:spChg chg="add mod">
          <ac:chgData name="Renaldas Žydelis" userId="eeaa08f9-88cc-43c6-981a-fa79c839237a" providerId="ADAL" clId="{DE486AD0-0E04-4062-8053-50A910172CB6}" dt="2026-10-20T10:14:57.180" v="3525" actId="1076"/>
          <ac:spMkLst>
            <pc:docMk/>
            <pc:sldMk cId="25221757" sldId="337"/>
            <ac:spMk id="9" creationId="{F13AEB6B-8BF9-F1F9-95CE-E1BFD1B000C7}"/>
          </ac:spMkLst>
        </pc:spChg>
        <pc:spChg chg="add mod">
          <ac:chgData name="Renaldas Žydelis" userId="eeaa08f9-88cc-43c6-981a-fa79c839237a" providerId="ADAL" clId="{DE486AD0-0E04-4062-8053-50A910172CB6}" dt="2026-10-20T10:15:17.475" v="3528" actId="1076"/>
          <ac:spMkLst>
            <pc:docMk/>
            <pc:sldMk cId="25221757" sldId="337"/>
            <ac:spMk id="11" creationId="{76E98A19-99CB-5729-E9A5-CC0A49E3532D}"/>
          </ac:spMkLst>
        </pc:spChg>
        <pc:picChg chg="add mod">
          <ac:chgData name="Renaldas Žydelis" userId="eeaa08f9-88cc-43c6-981a-fa79c839237a" providerId="ADAL" clId="{DE486AD0-0E04-4062-8053-50A910172CB6}" dt="2026-10-20T10:15:04.790" v="3526" actId="1076"/>
          <ac:picMkLst>
            <pc:docMk/>
            <pc:sldMk cId="25221757" sldId="337"/>
            <ac:picMk id="5" creationId="{F8D0CA6B-B680-D40D-1241-15D2CAEB0C18}"/>
          </ac:picMkLst>
        </pc:picChg>
        <pc:picChg chg="add mod">
          <ac:chgData name="Renaldas Žydelis" userId="eeaa08f9-88cc-43c6-981a-fa79c839237a" providerId="ADAL" clId="{DE486AD0-0E04-4062-8053-50A910172CB6}" dt="2026-10-20T10:01:34.955" v="3089" actId="14100"/>
          <ac:picMkLst>
            <pc:docMk/>
            <pc:sldMk cId="25221757" sldId="337"/>
            <ac:picMk id="8" creationId="{F18BFB2A-A903-5F03-62C0-9A8A39533FBB}"/>
          </ac:picMkLst>
        </pc:picChg>
      </pc:sldChg>
      <pc:sldChg chg="modSp mod">
        <pc:chgData name="Renaldas Žydelis" userId="eeaa08f9-88cc-43c6-981a-fa79c839237a" providerId="ADAL" clId="{DE486AD0-0E04-4062-8053-50A910172CB6}" dt="2026-10-20T10:58:09.183" v="4443" actId="2711"/>
        <pc:sldMkLst>
          <pc:docMk/>
          <pc:sldMk cId="286256085" sldId="345"/>
        </pc:sldMkLst>
        <pc:spChg chg="mod">
          <ac:chgData name="Renaldas Žydelis" userId="eeaa08f9-88cc-43c6-981a-fa79c839237a" providerId="ADAL" clId="{DE486AD0-0E04-4062-8053-50A910172CB6}" dt="2026-10-20T10:58:09.183" v="4443" actId="2711"/>
          <ac:spMkLst>
            <pc:docMk/>
            <pc:sldMk cId="286256085" sldId="345"/>
            <ac:spMk id="6" creationId="{C1C4FB63-55AC-6311-5C70-D804EA48273F}"/>
          </ac:spMkLst>
        </pc:spChg>
      </pc:sldChg>
      <pc:sldChg chg="modSp mod modNotesTx">
        <pc:chgData name="Renaldas Žydelis" userId="eeaa08f9-88cc-43c6-981a-fa79c839237a" providerId="ADAL" clId="{DE486AD0-0E04-4062-8053-50A910172CB6}" dt="2026-10-27T12:37:48.326" v="4450" actId="20577"/>
        <pc:sldMkLst>
          <pc:docMk/>
          <pc:sldMk cId="4031537748" sldId="350"/>
        </pc:sldMkLst>
        <pc:spChg chg="mod">
          <ac:chgData name="Renaldas Žydelis" userId="eeaa08f9-88cc-43c6-981a-fa79c839237a" providerId="ADAL" clId="{DE486AD0-0E04-4062-8053-50A910172CB6}" dt="2026-10-20T10:26:24.338" v="3974" actId="20577"/>
          <ac:spMkLst>
            <pc:docMk/>
            <pc:sldMk cId="4031537748" sldId="350"/>
            <ac:spMk id="2" creationId="{15F3B640-BA39-5030-9AD1-22CD42E74BCC}"/>
          </ac:spMkLst>
        </pc:spChg>
        <pc:spChg chg="mod">
          <ac:chgData name="Renaldas Žydelis" userId="eeaa08f9-88cc-43c6-981a-fa79c839237a" providerId="ADAL" clId="{DE486AD0-0E04-4062-8053-50A910172CB6}" dt="2026-10-20T10:26:37.544" v="3979" actId="1076"/>
          <ac:spMkLst>
            <pc:docMk/>
            <pc:sldMk cId="4031537748" sldId="350"/>
            <ac:spMk id="3" creationId="{B71247BD-98CA-41DC-648A-EB0F5DEE4A92}"/>
          </ac:spMkLst>
        </pc:spChg>
        <pc:picChg chg="mod">
          <ac:chgData name="Renaldas Žydelis" userId="eeaa08f9-88cc-43c6-981a-fa79c839237a" providerId="ADAL" clId="{DE486AD0-0E04-4062-8053-50A910172CB6}" dt="2026-10-20T10:26:31.805" v="3977" actId="1076"/>
          <ac:picMkLst>
            <pc:docMk/>
            <pc:sldMk cId="4031537748" sldId="350"/>
            <ac:picMk id="6" creationId="{62D2DB05-E7D7-74E5-6336-20A5F9D347CD}"/>
          </ac:picMkLst>
        </pc:picChg>
      </pc:sldChg>
      <pc:sldChg chg="modSp mod modNotesTx">
        <pc:chgData name="Renaldas Žydelis" userId="eeaa08f9-88cc-43c6-981a-fa79c839237a" providerId="ADAL" clId="{DE486AD0-0E04-4062-8053-50A910172CB6}" dt="2026-10-27T12:37:50.783" v="4451" actId="20577"/>
        <pc:sldMkLst>
          <pc:docMk/>
          <pc:sldMk cId="538545408" sldId="351"/>
        </pc:sldMkLst>
        <pc:spChg chg="mod">
          <ac:chgData name="Renaldas Žydelis" userId="eeaa08f9-88cc-43c6-981a-fa79c839237a" providerId="ADAL" clId="{DE486AD0-0E04-4062-8053-50A910172CB6}" dt="2026-10-20T10:29:54.097" v="4035" actId="1076"/>
          <ac:spMkLst>
            <pc:docMk/>
            <pc:sldMk cId="538545408" sldId="351"/>
            <ac:spMk id="2" creationId="{F373C8A2-5280-3749-B95C-298BCE1238E9}"/>
          </ac:spMkLst>
        </pc:spChg>
        <pc:picChg chg="mod">
          <ac:chgData name="Renaldas Žydelis" userId="eeaa08f9-88cc-43c6-981a-fa79c839237a" providerId="ADAL" clId="{DE486AD0-0E04-4062-8053-50A910172CB6}" dt="2026-10-20T10:29:59.977" v="4037" actId="1076"/>
          <ac:picMkLst>
            <pc:docMk/>
            <pc:sldMk cId="538545408" sldId="351"/>
            <ac:picMk id="6" creationId="{5AD64B12-EFA3-6FA5-CA55-50196EDAAB07}"/>
          </ac:picMkLst>
        </pc:picChg>
      </pc:sldChg>
      <pc:sldChg chg="addSp delSp modSp mod modNotesTx">
        <pc:chgData name="Renaldas Žydelis" userId="eeaa08f9-88cc-43c6-981a-fa79c839237a" providerId="ADAL" clId="{DE486AD0-0E04-4062-8053-50A910172CB6}" dt="2026-10-27T12:37:54.051" v="4452" actId="20577"/>
        <pc:sldMkLst>
          <pc:docMk/>
          <pc:sldMk cId="777863727" sldId="352"/>
        </pc:sldMkLst>
        <pc:spChg chg="mod">
          <ac:chgData name="Renaldas Žydelis" userId="eeaa08f9-88cc-43c6-981a-fa79c839237a" providerId="ADAL" clId="{DE486AD0-0E04-4062-8053-50A910172CB6}" dt="2026-10-20T10:34:33.626" v="4258" actId="1076"/>
          <ac:spMkLst>
            <pc:docMk/>
            <pc:sldMk cId="777863727" sldId="352"/>
            <ac:spMk id="2" creationId="{7CB8C5FC-C2B5-4B90-29D5-8AEE64760595}"/>
          </ac:spMkLst>
        </pc:spChg>
        <pc:picChg chg="add mod">
          <ac:chgData name="Renaldas Žydelis" userId="eeaa08f9-88cc-43c6-981a-fa79c839237a" providerId="ADAL" clId="{DE486AD0-0E04-4062-8053-50A910172CB6}" dt="2026-10-20T10:34:05.686" v="4252" actId="14100"/>
          <ac:picMkLst>
            <pc:docMk/>
            <pc:sldMk cId="777863727" sldId="352"/>
            <ac:picMk id="3" creationId="{6050CDB5-526E-2796-956E-36116ADFD856}"/>
          </ac:picMkLst>
        </pc:picChg>
        <pc:picChg chg="mod">
          <ac:chgData name="Renaldas Žydelis" userId="eeaa08f9-88cc-43c6-981a-fa79c839237a" providerId="ADAL" clId="{DE486AD0-0E04-4062-8053-50A910172CB6}" dt="2026-10-20T10:34:30.416" v="4257" actId="1076"/>
          <ac:picMkLst>
            <pc:docMk/>
            <pc:sldMk cId="777863727" sldId="352"/>
            <ac:picMk id="6" creationId="{04400203-69D3-7E3B-CF28-FF8676191848}"/>
          </ac:picMkLst>
        </pc:picChg>
      </pc:sldChg>
      <pc:sldChg chg="modSp mod">
        <pc:chgData name="Renaldas Žydelis" userId="eeaa08f9-88cc-43c6-981a-fa79c839237a" providerId="ADAL" clId="{DE486AD0-0E04-4062-8053-50A910172CB6}" dt="2026-10-20T10:58:34.246" v="4446" actId="2711"/>
        <pc:sldMkLst>
          <pc:docMk/>
          <pc:sldMk cId="2777394844" sldId="353"/>
        </pc:sldMkLst>
        <pc:spChg chg="mod">
          <ac:chgData name="Renaldas Žydelis" userId="eeaa08f9-88cc-43c6-981a-fa79c839237a" providerId="ADAL" clId="{DE486AD0-0E04-4062-8053-50A910172CB6}" dt="2026-10-20T10:58:34.246" v="4446" actId="2711"/>
          <ac:spMkLst>
            <pc:docMk/>
            <pc:sldMk cId="2777394844" sldId="353"/>
            <ac:spMk id="2" creationId="{8AE084B1-E7FF-E13A-631D-FC481ACB925C}"/>
          </ac:spMkLst>
        </pc:spChg>
      </pc:sldChg>
      <pc:sldChg chg="modSp mod modNotesTx">
        <pc:chgData name="Renaldas Žydelis" userId="eeaa08f9-88cc-43c6-981a-fa79c839237a" providerId="ADAL" clId="{DE486AD0-0E04-4062-8053-50A910172CB6}" dt="2026-10-27T12:38:16.463" v="4453" actId="20577"/>
        <pc:sldMkLst>
          <pc:docMk/>
          <pc:sldMk cId="3429654779" sldId="354"/>
        </pc:sldMkLst>
        <pc:spChg chg="mod">
          <ac:chgData name="Renaldas Žydelis" userId="eeaa08f9-88cc-43c6-981a-fa79c839237a" providerId="ADAL" clId="{DE486AD0-0E04-4062-8053-50A910172CB6}" dt="2026-10-20T10:58:28.801" v="4445" actId="2711"/>
          <ac:spMkLst>
            <pc:docMk/>
            <pc:sldMk cId="3429654779" sldId="354"/>
            <ac:spMk id="2" creationId="{CFC7A5CE-2490-3CAA-7462-05190AC69334}"/>
          </ac:spMkLst>
        </pc:spChg>
      </pc:sldChg>
      <pc:sldChg chg="modSp mod modNotesTx">
        <pc:chgData name="Renaldas Žydelis" userId="eeaa08f9-88cc-43c6-981a-fa79c839237a" providerId="ADAL" clId="{DE486AD0-0E04-4062-8053-50A910172CB6}" dt="2026-10-27T12:38:19.326" v="4454" actId="20577"/>
        <pc:sldMkLst>
          <pc:docMk/>
          <pc:sldMk cId="1337132187" sldId="355"/>
        </pc:sldMkLst>
        <pc:spChg chg="mod">
          <ac:chgData name="Renaldas Žydelis" userId="eeaa08f9-88cc-43c6-981a-fa79c839237a" providerId="ADAL" clId="{DE486AD0-0E04-4062-8053-50A910172CB6}" dt="2026-10-20T10:58:23.571" v="4444" actId="2711"/>
          <ac:spMkLst>
            <pc:docMk/>
            <pc:sldMk cId="1337132187" sldId="355"/>
            <ac:spMk id="2" creationId="{7865DBE0-FB74-5F10-A46D-3405B7E1C67F}"/>
          </ac:spMkLst>
        </pc:spChg>
      </pc:sldChg>
      <pc:sldChg chg="modSp mod modNotesTx">
        <pc:chgData name="Renaldas Žydelis" userId="eeaa08f9-88cc-43c6-981a-fa79c839237a" providerId="ADAL" clId="{DE486AD0-0E04-4062-8053-50A910172CB6}" dt="2026-10-27T12:38:23.930" v="4455" actId="20577"/>
        <pc:sldMkLst>
          <pc:docMk/>
          <pc:sldMk cId="1153420669" sldId="356"/>
        </pc:sldMkLst>
        <pc:spChg chg="mod">
          <ac:chgData name="Renaldas Žydelis" userId="eeaa08f9-88cc-43c6-981a-fa79c839237a" providerId="ADAL" clId="{DE486AD0-0E04-4062-8053-50A910172CB6}" dt="2026-10-20T10:48:23.302" v="4407" actId="2711"/>
          <ac:spMkLst>
            <pc:docMk/>
            <pc:sldMk cId="1153420669" sldId="356"/>
            <ac:spMk id="10" creationId="{ED3688E3-BDC3-EF66-6826-1548E2A807F4}"/>
          </ac:spMkLst>
        </pc:spChg>
      </pc:sldChg>
      <pc:sldChg chg="modSp mod modNotesTx">
        <pc:chgData name="Renaldas Žydelis" userId="eeaa08f9-88cc-43c6-981a-fa79c839237a" providerId="ADAL" clId="{DE486AD0-0E04-4062-8053-50A910172CB6}" dt="2026-10-27T12:38:27.759" v="4456" actId="20577"/>
        <pc:sldMkLst>
          <pc:docMk/>
          <pc:sldMk cId="2384041516" sldId="357"/>
        </pc:sldMkLst>
        <pc:spChg chg="mod">
          <ac:chgData name="Renaldas Žydelis" userId="eeaa08f9-88cc-43c6-981a-fa79c839237a" providerId="ADAL" clId="{DE486AD0-0E04-4062-8053-50A910172CB6}" dt="2026-10-20T10:48:15.504" v="4406" actId="2711"/>
          <ac:spMkLst>
            <pc:docMk/>
            <pc:sldMk cId="2384041516" sldId="357"/>
            <ac:spMk id="2" creationId="{EF2941D1-092F-580F-DC0E-87479941542B}"/>
          </ac:spMkLst>
        </pc:spChg>
      </pc:sldChg>
      <pc:sldChg chg="modSp mod modNotesTx">
        <pc:chgData name="Renaldas Žydelis" userId="eeaa08f9-88cc-43c6-981a-fa79c839237a" providerId="ADAL" clId="{DE486AD0-0E04-4062-8053-50A910172CB6}" dt="2026-10-27T12:38:29.550" v="4457" actId="20577"/>
        <pc:sldMkLst>
          <pc:docMk/>
          <pc:sldMk cId="4044630299" sldId="358"/>
        </pc:sldMkLst>
        <pc:spChg chg="mod">
          <ac:chgData name="Renaldas Žydelis" userId="eeaa08f9-88cc-43c6-981a-fa79c839237a" providerId="ADAL" clId="{DE486AD0-0E04-4062-8053-50A910172CB6}" dt="2026-10-20T10:48:10.292" v="4405" actId="2711"/>
          <ac:spMkLst>
            <pc:docMk/>
            <pc:sldMk cId="4044630299" sldId="358"/>
            <ac:spMk id="2" creationId="{AF8F88CE-2A65-F329-4545-1BF65652BCB8}"/>
          </ac:spMkLst>
        </pc:spChg>
      </pc:sldChg>
      <pc:sldChg chg="modSp mod">
        <pc:chgData name="Renaldas Žydelis" userId="eeaa08f9-88cc-43c6-981a-fa79c839237a" providerId="ADAL" clId="{DE486AD0-0E04-4062-8053-50A910172CB6}" dt="2026-10-20T10:48:36.668" v="4409" actId="2711"/>
        <pc:sldMkLst>
          <pc:docMk/>
          <pc:sldMk cId="2270827161" sldId="359"/>
        </pc:sldMkLst>
        <pc:spChg chg="mod">
          <ac:chgData name="Renaldas Žydelis" userId="eeaa08f9-88cc-43c6-981a-fa79c839237a" providerId="ADAL" clId="{DE486AD0-0E04-4062-8053-50A910172CB6}" dt="2026-10-20T10:48:29.301" v="4408" actId="2711"/>
          <ac:spMkLst>
            <pc:docMk/>
            <pc:sldMk cId="2270827161" sldId="359"/>
            <ac:spMk id="2" creationId="{1EDAAA62-DDCF-BF19-5A58-ADBA723E8581}"/>
          </ac:spMkLst>
        </pc:spChg>
        <pc:spChg chg="mod">
          <ac:chgData name="Renaldas Žydelis" userId="eeaa08f9-88cc-43c6-981a-fa79c839237a" providerId="ADAL" clId="{DE486AD0-0E04-4062-8053-50A910172CB6}" dt="2026-10-20T10:48:36.668" v="4409" actId="2711"/>
          <ac:spMkLst>
            <pc:docMk/>
            <pc:sldMk cId="2270827161" sldId="359"/>
            <ac:spMk id="7" creationId="{1FB3ACCF-5307-4494-C227-AEC96781A595}"/>
          </ac:spMkLst>
        </pc:spChg>
      </pc:sldChg>
      <pc:sldChg chg="modSp mod">
        <pc:chgData name="Renaldas Žydelis" userId="eeaa08f9-88cc-43c6-981a-fa79c839237a" providerId="ADAL" clId="{DE486AD0-0E04-4062-8053-50A910172CB6}" dt="2026-10-20T10:48:50.306" v="4411" actId="2711"/>
        <pc:sldMkLst>
          <pc:docMk/>
          <pc:sldMk cId="1109089912" sldId="360"/>
        </pc:sldMkLst>
        <pc:spChg chg="mod">
          <ac:chgData name="Renaldas Žydelis" userId="eeaa08f9-88cc-43c6-981a-fa79c839237a" providerId="ADAL" clId="{DE486AD0-0E04-4062-8053-50A910172CB6}" dt="2026-10-20T10:48:50.306" v="4411" actId="2711"/>
          <ac:spMkLst>
            <pc:docMk/>
            <pc:sldMk cId="1109089912" sldId="360"/>
            <ac:spMk id="2" creationId="{2BCB49AD-003C-A0AA-6509-23FB6AEA7B54}"/>
          </ac:spMkLst>
        </pc:spChg>
        <pc:spChg chg="mod">
          <ac:chgData name="Renaldas Žydelis" userId="eeaa08f9-88cc-43c6-981a-fa79c839237a" providerId="ADAL" clId="{DE486AD0-0E04-4062-8053-50A910172CB6}" dt="2026-10-20T10:48:45.894" v="4410" actId="2711"/>
          <ac:spMkLst>
            <pc:docMk/>
            <pc:sldMk cId="1109089912" sldId="360"/>
            <ac:spMk id="3" creationId="{A43893D2-4722-E036-9085-8660945721F7}"/>
          </ac:spMkLst>
        </pc:spChg>
      </pc:sldChg>
      <pc:sldChg chg="addSp modSp new mod">
        <pc:chgData name="Renaldas Žydelis" userId="eeaa08f9-88cc-43c6-981a-fa79c839237a" providerId="ADAL" clId="{DE486AD0-0E04-4062-8053-50A910172CB6}" dt="2026-10-20T09:47:56.512" v="3023" actId="2711"/>
        <pc:sldMkLst>
          <pc:docMk/>
          <pc:sldMk cId="710324898" sldId="361"/>
        </pc:sldMkLst>
        <pc:spChg chg="mod">
          <ac:chgData name="Renaldas Žydelis" userId="eeaa08f9-88cc-43c6-981a-fa79c839237a" providerId="ADAL" clId="{DE486AD0-0E04-4062-8053-50A910172CB6}" dt="2026-10-20T09:47:56.512" v="3023" actId="2711"/>
          <ac:spMkLst>
            <pc:docMk/>
            <pc:sldMk cId="710324898" sldId="361"/>
            <ac:spMk id="2" creationId="{A7090DAE-6371-2C5A-2291-6CF60B156CE1}"/>
          </ac:spMkLst>
        </pc:spChg>
        <pc:spChg chg="mod">
          <ac:chgData name="Renaldas Žydelis" userId="eeaa08f9-88cc-43c6-981a-fa79c839237a" providerId="ADAL" clId="{DE486AD0-0E04-4062-8053-50A910172CB6}" dt="2026-10-20T09:40:49.196" v="3011" actId="1076"/>
          <ac:spMkLst>
            <pc:docMk/>
            <pc:sldMk cId="710324898" sldId="361"/>
            <ac:spMk id="3" creationId="{E874D095-BCAF-511A-D3D6-36D86078CDBF}"/>
          </ac:spMkLst>
        </pc:spChg>
        <pc:picChg chg="add mod">
          <ac:chgData name="Renaldas Žydelis" userId="eeaa08f9-88cc-43c6-981a-fa79c839237a" providerId="ADAL" clId="{DE486AD0-0E04-4062-8053-50A910172CB6}" dt="2026-10-20T09:40:52.658" v="3012" actId="1076"/>
          <ac:picMkLst>
            <pc:docMk/>
            <pc:sldMk cId="710324898" sldId="361"/>
            <ac:picMk id="6" creationId="{D16B38F4-1EFB-42F8-EFEE-9D687594991F}"/>
          </ac:picMkLst>
        </pc:picChg>
      </pc:sldChg>
      <pc:sldChg chg="addSp delSp modSp new mod modNotesTx">
        <pc:chgData name="Renaldas Žydelis" userId="eeaa08f9-88cc-43c6-981a-fa79c839237a" providerId="ADAL" clId="{DE486AD0-0E04-4062-8053-50A910172CB6}" dt="2026-10-27T12:37:46.508" v="4449" actId="20577"/>
        <pc:sldMkLst>
          <pc:docMk/>
          <pc:sldMk cId="293829723" sldId="362"/>
        </pc:sldMkLst>
        <pc:spChg chg="mod">
          <ac:chgData name="Renaldas Žydelis" userId="eeaa08f9-88cc-43c6-981a-fa79c839237a" providerId="ADAL" clId="{DE486AD0-0E04-4062-8053-50A910172CB6}" dt="2026-10-20T10:22:21.583" v="3945" actId="1076"/>
          <ac:spMkLst>
            <pc:docMk/>
            <pc:sldMk cId="293829723" sldId="362"/>
            <ac:spMk id="2" creationId="{B4AE546A-329F-ADA8-4130-5442654B2FA5}"/>
          </ac:spMkLst>
        </pc:spChg>
        <pc:spChg chg="add mod">
          <ac:chgData name="Renaldas Žydelis" userId="eeaa08f9-88cc-43c6-981a-fa79c839237a" providerId="ADAL" clId="{DE486AD0-0E04-4062-8053-50A910172CB6}" dt="2026-10-20T10:25:05.754" v="3966" actId="27636"/>
          <ac:spMkLst>
            <pc:docMk/>
            <pc:sldMk cId="293829723" sldId="362"/>
            <ac:spMk id="5" creationId="{F3A39A22-AFAC-69ED-8573-BCEC19F9BA9F}"/>
          </ac:spMkLst>
        </pc:spChg>
        <pc:picChg chg="add mod">
          <ac:chgData name="Renaldas Žydelis" userId="eeaa08f9-88cc-43c6-981a-fa79c839237a" providerId="ADAL" clId="{DE486AD0-0E04-4062-8053-50A910172CB6}" dt="2026-10-20T10:24:46.635" v="3955" actId="1076"/>
          <ac:picMkLst>
            <pc:docMk/>
            <pc:sldMk cId="293829723" sldId="362"/>
            <ac:picMk id="7" creationId="{5B33A683-B6D1-0732-E279-C45EE4A594B5}"/>
          </ac:picMkLst>
        </pc:picChg>
        <pc:picChg chg="add mod">
          <ac:chgData name="Renaldas Žydelis" userId="eeaa08f9-88cc-43c6-981a-fa79c839237a" providerId="ADAL" clId="{DE486AD0-0E04-4062-8053-50A910172CB6}" dt="2026-10-20T10:24:48.540" v="3956" actId="1076"/>
          <ac:picMkLst>
            <pc:docMk/>
            <pc:sldMk cId="293829723" sldId="362"/>
            <ac:picMk id="9" creationId="{E6110B63-0AE6-E624-5E44-6312EF7E8C54}"/>
          </ac:picMkLst>
        </pc:picChg>
        <pc:picChg chg="add mod">
          <ac:chgData name="Renaldas Žydelis" userId="eeaa08f9-88cc-43c6-981a-fa79c839237a" providerId="ADAL" clId="{DE486AD0-0E04-4062-8053-50A910172CB6}" dt="2026-10-20T10:24:54.088" v="3959" actId="14100"/>
          <ac:picMkLst>
            <pc:docMk/>
            <pc:sldMk cId="293829723" sldId="362"/>
            <ac:picMk id="11" creationId="{517F226F-FFA7-3EED-59F0-A8C5D21ED64E}"/>
          </ac:picMkLst>
        </pc:picChg>
      </pc:sldChg>
      <pc:sldChg chg="addSp modSp new mod">
        <pc:chgData name="Renaldas Žydelis" userId="eeaa08f9-88cc-43c6-981a-fa79c839237a" providerId="ADAL" clId="{DE486AD0-0E04-4062-8053-50A910172CB6}" dt="2026-10-20T10:57:50.631" v="4442" actId="1076"/>
        <pc:sldMkLst>
          <pc:docMk/>
          <pc:sldMk cId="1742130812" sldId="363"/>
        </pc:sldMkLst>
        <pc:spChg chg="mod">
          <ac:chgData name="Renaldas Žydelis" userId="eeaa08f9-88cc-43c6-981a-fa79c839237a" providerId="ADAL" clId="{DE486AD0-0E04-4062-8053-50A910172CB6}" dt="2026-10-20T10:53:39.478" v="4424" actId="1076"/>
          <ac:spMkLst>
            <pc:docMk/>
            <pc:sldMk cId="1742130812" sldId="363"/>
            <ac:spMk id="2" creationId="{F158E540-9CF9-7A4A-D488-DAC798C9BB90}"/>
          </ac:spMkLst>
        </pc:spChg>
        <pc:spChg chg="mod">
          <ac:chgData name="Renaldas Žydelis" userId="eeaa08f9-88cc-43c6-981a-fa79c839237a" providerId="ADAL" clId="{DE486AD0-0E04-4062-8053-50A910172CB6}" dt="2026-10-20T10:57:50.631" v="4442" actId="1076"/>
          <ac:spMkLst>
            <pc:docMk/>
            <pc:sldMk cId="1742130812" sldId="363"/>
            <ac:spMk id="3" creationId="{2898B1CB-00E3-EAD0-59E1-326EC3BB9881}"/>
          </ac:spMkLst>
        </pc:spChg>
        <pc:picChg chg="add mod">
          <ac:chgData name="Renaldas Žydelis" userId="eeaa08f9-88cc-43c6-981a-fa79c839237a" providerId="ADAL" clId="{DE486AD0-0E04-4062-8053-50A910172CB6}" dt="2026-10-20T10:53:01.686" v="4415" actId="1076"/>
          <ac:picMkLst>
            <pc:docMk/>
            <pc:sldMk cId="1742130812" sldId="363"/>
            <ac:picMk id="6" creationId="{DFEE58A4-C849-34AE-EADF-2EE0493E838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a:extLst>
              <a:ext uri="{FF2B5EF4-FFF2-40B4-BE49-F238E27FC236}">
                <a16:creationId xmlns:a16="http://schemas.microsoft.com/office/drawing/2014/main" id="{86091DCD-D09D-4F16-9E64-DF269A288B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a:extLst>
              <a:ext uri="{FF2B5EF4-FFF2-40B4-BE49-F238E27FC236}">
                <a16:creationId xmlns:a16="http://schemas.microsoft.com/office/drawing/2014/main" id="{09C757F5-8106-4178-BE70-34B219471A3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B52916-334A-4A99-91B7-C2E29257A151}" type="datetimeFigureOut">
              <a:rPr lang="lt-LT" smtClean="0"/>
              <a:t>10/27/2026</a:t>
            </a:fld>
            <a:endParaRPr lang="lt-LT"/>
          </a:p>
        </p:txBody>
      </p:sp>
      <p:sp>
        <p:nvSpPr>
          <p:cNvPr id="4" name="Poraštės vietos rezervavimo ženklas 3">
            <a:extLst>
              <a:ext uri="{FF2B5EF4-FFF2-40B4-BE49-F238E27FC236}">
                <a16:creationId xmlns:a16="http://schemas.microsoft.com/office/drawing/2014/main" id="{DBF56D55-F4FC-4890-B6D2-E53C262156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a:extLst>
              <a:ext uri="{FF2B5EF4-FFF2-40B4-BE49-F238E27FC236}">
                <a16:creationId xmlns:a16="http://schemas.microsoft.com/office/drawing/2014/main" id="{9670D5D1-924F-49AE-B99A-D9E90D62D9B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0B7E45-2E3D-4A29-9BEB-ADEBCFB2E657}" type="slidenum">
              <a:rPr lang="lt-LT" smtClean="0"/>
              <a:t>‹#›</a:t>
            </a:fld>
            <a:endParaRPr lang="lt-LT"/>
          </a:p>
        </p:txBody>
      </p:sp>
    </p:spTree>
    <p:extLst>
      <p:ext uri="{BB962C8B-B14F-4D97-AF65-F5344CB8AC3E}">
        <p14:creationId xmlns:p14="http://schemas.microsoft.com/office/powerpoint/2010/main" val="39190968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809FAA-4677-4654-8A10-666FC61417D0}" type="datetimeFigureOut">
              <a:rPr lang="lt-LT" smtClean="0"/>
              <a:t>10/27/2026</a:t>
            </a:fld>
            <a:endParaRPr lang="lt-LT"/>
          </a:p>
        </p:txBody>
      </p:sp>
      <p:sp>
        <p:nvSpPr>
          <p:cNvPr id="4" name="Skaidrės vaizdo vietos rezervavimo ženkla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292758-F74F-494F-AD03-49FAE11040BB}" type="slidenum">
              <a:rPr lang="lt-LT" smtClean="0"/>
              <a:t>‹#›</a:t>
            </a:fld>
            <a:endParaRPr lang="lt-LT"/>
          </a:p>
        </p:txBody>
      </p:sp>
    </p:spTree>
    <p:extLst>
      <p:ext uri="{BB962C8B-B14F-4D97-AF65-F5344CB8AC3E}">
        <p14:creationId xmlns:p14="http://schemas.microsoft.com/office/powerpoint/2010/main" val="1493450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1</a:t>
            </a:fld>
            <a:endParaRPr lang="lt-LT"/>
          </a:p>
        </p:txBody>
      </p:sp>
    </p:spTree>
    <p:extLst>
      <p:ext uri="{BB962C8B-B14F-4D97-AF65-F5344CB8AC3E}">
        <p14:creationId xmlns:p14="http://schemas.microsoft.com/office/powerpoint/2010/main" val="3085013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3</a:t>
            </a:fld>
            <a:endParaRPr lang="lt-LT"/>
          </a:p>
        </p:txBody>
      </p:sp>
    </p:spTree>
    <p:extLst>
      <p:ext uri="{BB962C8B-B14F-4D97-AF65-F5344CB8AC3E}">
        <p14:creationId xmlns:p14="http://schemas.microsoft.com/office/powerpoint/2010/main" val="825513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4</a:t>
            </a:fld>
            <a:endParaRPr lang="lt-LT"/>
          </a:p>
        </p:txBody>
      </p:sp>
    </p:spTree>
    <p:extLst>
      <p:ext uri="{BB962C8B-B14F-4D97-AF65-F5344CB8AC3E}">
        <p14:creationId xmlns:p14="http://schemas.microsoft.com/office/powerpoint/2010/main" val="727297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5</a:t>
            </a:fld>
            <a:endParaRPr lang="lt-LT"/>
          </a:p>
        </p:txBody>
      </p:sp>
    </p:spTree>
    <p:extLst>
      <p:ext uri="{BB962C8B-B14F-4D97-AF65-F5344CB8AC3E}">
        <p14:creationId xmlns:p14="http://schemas.microsoft.com/office/powerpoint/2010/main" val="2981955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6</a:t>
            </a:fld>
            <a:endParaRPr lang="lt-LT"/>
          </a:p>
        </p:txBody>
      </p:sp>
    </p:spTree>
    <p:extLst>
      <p:ext uri="{BB962C8B-B14F-4D97-AF65-F5344CB8AC3E}">
        <p14:creationId xmlns:p14="http://schemas.microsoft.com/office/powerpoint/2010/main" val="2601607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7</a:t>
            </a:fld>
            <a:endParaRPr lang="lt-LT"/>
          </a:p>
        </p:txBody>
      </p:sp>
    </p:spTree>
    <p:extLst>
      <p:ext uri="{BB962C8B-B14F-4D97-AF65-F5344CB8AC3E}">
        <p14:creationId xmlns:p14="http://schemas.microsoft.com/office/powerpoint/2010/main" val="52934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9</a:t>
            </a:fld>
            <a:endParaRPr lang="lt-LT"/>
          </a:p>
        </p:txBody>
      </p:sp>
    </p:spTree>
    <p:extLst>
      <p:ext uri="{BB962C8B-B14F-4D97-AF65-F5344CB8AC3E}">
        <p14:creationId xmlns:p14="http://schemas.microsoft.com/office/powerpoint/2010/main" val="3439457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10</a:t>
            </a:fld>
            <a:endParaRPr lang="lt-LT"/>
          </a:p>
        </p:txBody>
      </p:sp>
    </p:spTree>
    <p:extLst>
      <p:ext uri="{BB962C8B-B14F-4D97-AF65-F5344CB8AC3E}">
        <p14:creationId xmlns:p14="http://schemas.microsoft.com/office/powerpoint/2010/main" val="2459931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11</a:t>
            </a:fld>
            <a:endParaRPr lang="lt-LT"/>
          </a:p>
        </p:txBody>
      </p:sp>
    </p:spTree>
    <p:extLst>
      <p:ext uri="{BB962C8B-B14F-4D97-AF65-F5344CB8AC3E}">
        <p14:creationId xmlns:p14="http://schemas.microsoft.com/office/powerpoint/2010/main" val="2556839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12</a:t>
            </a:fld>
            <a:endParaRPr lang="lt-LT"/>
          </a:p>
        </p:txBody>
      </p:sp>
    </p:spTree>
    <p:extLst>
      <p:ext uri="{BB962C8B-B14F-4D97-AF65-F5344CB8AC3E}">
        <p14:creationId xmlns:p14="http://schemas.microsoft.com/office/powerpoint/2010/main" val="1399237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13</a:t>
            </a:fld>
            <a:endParaRPr lang="lt-LT"/>
          </a:p>
        </p:txBody>
      </p:sp>
    </p:spTree>
    <p:extLst>
      <p:ext uri="{BB962C8B-B14F-4D97-AF65-F5344CB8AC3E}">
        <p14:creationId xmlns:p14="http://schemas.microsoft.com/office/powerpoint/2010/main" val="1929547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7292758-F74F-494F-AD03-49FAE11040BB}" type="slidenum">
              <a:rPr lang="lt-LT" smtClean="0"/>
              <a:t>14</a:t>
            </a:fld>
            <a:endParaRPr lang="lt-LT"/>
          </a:p>
        </p:txBody>
      </p:sp>
    </p:spTree>
    <p:extLst>
      <p:ext uri="{BB962C8B-B14F-4D97-AF65-F5344CB8AC3E}">
        <p14:creationId xmlns:p14="http://schemas.microsoft.com/office/powerpoint/2010/main" val="4634018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vadinimo skaidrė">
    <p:spTree>
      <p:nvGrpSpPr>
        <p:cNvPr id="1" name=""/>
        <p:cNvGrpSpPr/>
        <p:nvPr/>
      </p:nvGrpSpPr>
      <p:grpSpPr>
        <a:xfrm>
          <a:off x="0" y="0"/>
          <a:ext cx="0" cy="0"/>
          <a:chOff x="0" y="0"/>
          <a:chExt cx="0" cy="0"/>
        </a:xfrm>
      </p:grpSpPr>
      <p:sp>
        <p:nvSpPr>
          <p:cNvPr id="26" name="Stačiakampis 25"/>
          <p:cNvSpPr/>
          <p:nvPr userDrawn="1"/>
        </p:nvSpPr>
        <p:spPr>
          <a:xfrm>
            <a:off x="107504" y="4443958"/>
            <a:ext cx="8928992" cy="6660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10" name="12 grupė"/>
          <p:cNvGrpSpPr/>
          <p:nvPr userDrawn="1"/>
        </p:nvGrpSpPr>
        <p:grpSpPr>
          <a:xfrm rot="10800000">
            <a:off x="179512" y="2787772"/>
            <a:ext cx="8784976" cy="54008"/>
            <a:chOff x="507492" y="1501519"/>
            <a:chExt cx="8129016" cy="63125"/>
          </a:xfrm>
        </p:grpSpPr>
        <p:cxnSp>
          <p:nvCxnSpPr>
            <p:cNvPr id="11" name="16 tiesioji jungtis"/>
            <p:cNvCxnSpPr/>
            <p:nvPr/>
          </p:nvCxnSpPr>
          <p:spPr>
            <a:xfrm>
              <a:off x="507492" y="1564644"/>
              <a:ext cx="8129016" cy="0"/>
            </a:xfrm>
            <a:prstGeom prst="line">
              <a:avLst/>
            </a:prstGeom>
            <a:ln w="38100" cap="flat">
              <a:solidFill>
                <a:srgbClr val="006600"/>
              </a:solidFill>
              <a:miter lim="800000"/>
            </a:ln>
            <a:effectLst>
              <a:outerShdw blurRad="50800" dist="38100" dir="13500000" algn="br" rotWithShape="0">
                <a:prstClr val="black">
                  <a:alpha val="24000"/>
                </a:prstClr>
              </a:outerShdw>
            </a:effectLst>
          </p:spPr>
          <p:style>
            <a:lnRef idx="1">
              <a:schemeClr val="accent1"/>
            </a:lnRef>
            <a:fillRef idx="0">
              <a:schemeClr val="accent1"/>
            </a:fillRef>
            <a:effectRef idx="0">
              <a:schemeClr val="accent1"/>
            </a:effectRef>
            <a:fontRef idx="minor">
              <a:schemeClr val="tx1"/>
            </a:fontRef>
          </p:style>
        </p:cxnSp>
        <p:cxnSp>
          <p:nvCxnSpPr>
            <p:cNvPr id="12" name="17 tiesioji jungtis"/>
            <p:cNvCxnSpPr/>
            <p:nvPr/>
          </p:nvCxnSpPr>
          <p:spPr>
            <a:xfrm>
              <a:off x="507492" y="1501519"/>
              <a:ext cx="8129016" cy="0"/>
            </a:xfrm>
            <a:prstGeom prst="line">
              <a:avLst/>
            </a:prstGeom>
            <a:ln w="12700" cap="flat">
              <a:solidFill>
                <a:srgbClr val="006600"/>
              </a:solidFill>
              <a:miter lim="800000"/>
            </a:ln>
          </p:spPr>
          <p:style>
            <a:lnRef idx="1">
              <a:schemeClr val="accent1"/>
            </a:lnRef>
            <a:fillRef idx="0">
              <a:schemeClr val="accent1"/>
            </a:fillRef>
            <a:effectRef idx="0">
              <a:schemeClr val="accent1"/>
            </a:effectRef>
            <a:fontRef idx="minor">
              <a:schemeClr val="tx1"/>
            </a:fontRef>
          </p:style>
        </p:cxnSp>
      </p:grpSp>
      <p:sp>
        <p:nvSpPr>
          <p:cNvPr id="13" name="Stačiakampis 12"/>
          <p:cNvSpPr/>
          <p:nvPr userDrawn="1"/>
        </p:nvSpPr>
        <p:spPr>
          <a:xfrm>
            <a:off x="395535" y="2211710"/>
            <a:ext cx="2887365" cy="1062118"/>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p:txBody>
      </p:sp>
      <p:sp>
        <p:nvSpPr>
          <p:cNvPr id="27" name="Datos vietos rezervavimo ženklas 30"/>
          <p:cNvSpPr txBox="1">
            <a:spLocks/>
          </p:cNvSpPr>
          <p:nvPr userDrawn="1"/>
        </p:nvSpPr>
        <p:spPr>
          <a:xfrm>
            <a:off x="3570768" y="4659982"/>
            <a:ext cx="2002464" cy="170177"/>
          </a:xfrm>
          <a:prstGeom prst="rect">
            <a:avLst/>
          </a:prstGeom>
        </p:spPr>
        <p:txBody>
          <a:bodyPr vert="horz" lIns="91440" tIns="45720" rIns="91440" bIns="45720" rtlCol="0" anchor="ctr"/>
          <a:lstStyle>
            <a:defPPr>
              <a:defRPr lang="lt-LT"/>
            </a:defPPr>
            <a:lvl1pPr marL="0" algn="ctr" defTabSz="914400" rtl="0" eaLnBrk="1" latinLnBrk="0" hangingPunct="1">
              <a:defRPr lang="en-US" sz="1200" b="1" kern="1200" smtClean="0">
                <a:solidFill>
                  <a:schemeClr val="bg2">
                    <a:lumMod val="25000"/>
                  </a:schemeClr>
                </a:solidFill>
                <a:latin typeface="Cambria" panose="0204050305040603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t-LT" dirty="0">
              <a:solidFill>
                <a:schemeClr val="tx1">
                  <a:lumMod val="65000"/>
                  <a:lumOff val="35000"/>
                </a:schemeClr>
              </a:solidFill>
            </a:endParaRPr>
          </a:p>
        </p:txBody>
      </p:sp>
      <p:sp>
        <p:nvSpPr>
          <p:cNvPr id="22" name="Antraštė 11"/>
          <p:cNvSpPr>
            <a:spLocks noGrp="1"/>
          </p:cNvSpPr>
          <p:nvPr>
            <p:ph type="ctrTitle" hasCustomPrompt="1"/>
          </p:nvPr>
        </p:nvSpPr>
        <p:spPr>
          <a:xfrm>
            <a:off x="3347864" y="1869672"/>
            <a:ext cx="5472608" cy="843522"/>
          </a:xfrm>
        </p:spPr>
        <p:txBody>
          <a:bodyPr lIns="45720" tIns="0" rIns="45720" anchor="ctr">
            <a:noAutofit/>
          </a:bodyPr>
          <a:lstStyle>
            <a:lvl1pPr algn="r">
              <a:defRPr sz="4200" b="0" cap="none" spc="0" baseline="0">
                <a:ln>
                  <a:noFill/>
                </a:ln>
                <a:solidFill>
                  <a:schemeClr val="tx1">
                    <a:lumMod val="65000"/>
                    <a:lumOff val="35000"/>
                  </a:schemeClr>
                </a:solidFill>
                <a:effectLst/>
                <a:latin typeface="Cambria" panose="02040503050406030204" pitchFamily="18" charset="0"/>
              </a:defRPr>
            </a:lvl1pPr>
            <a:extLst/>
          </a:lstStyle>
          <a:p>
            <a:r>
              <a:rPr kumimoji="0" lang="lt-LT" dirty="0"/>
              <a:t>Pavadinimas</a:t>
            </a:r>
            <a:endParaRPr kumimoji="0" lang="en-US" dirty="0"/>
          </a:p>
        </p:txBody>
      </p:sp>
      <p:sp>
        <p:nvSpPr>
          <p:cNvPr id="25" name="Paantraštė 2"/>
          <p:cNvSpPr>
            <a:spLocks noGrp="1"/>
          </p:cNvSpPr>
          <p:nvPr>
            <p:ph type="subTitle" idx="1" hasCustomPrompt="1"/>
          </p:nvPr>
        </p:nvSpPr>
        <p:spPr>
          <a:xfrm>
            <a:off x="3347864" y="2949792"/>
            <a:ext cx="5536704" cy="810090"/>
          </a:xfrm>
        </p:spPr>
        <p:txBody>
          <a:bodyPr>
            <a:normAutofit/>
          </a:bodyPr>
          <a:lstStyle>
            <a:lvl1pPr marL="0" indent="0" algn="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dirty="0"/>
              <a:t>Vardas ir pavardė</a:t>
            </a:r>
          </a:p>
        </p:txBody>
      </p:sp>
      <p:pic>
        <p:nvPicPr>
          <p:cNvPr id="1026" name="Picture 2" descr="E:\Mano Dokumentai\Logotipas, adresai ir kita\logo\LAMMC_LOGO_2015_uz-pilna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7542" y="2249650"/>
            <a:ext cx="2743349" cy="9862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Spustelėkite, jei norite keisite ruoš. pav. stilių</a:t>
            </a:r>
          </a:p>
        </p:txBody>
      </p:sp>
      <p:sp>
        <p:nvSpPr>
          <p:cNvPr id="3" name="Turinio vietos rezervavimo ženklas 2"/>
          <p:cNvSpPr>
            <a:spLocks noGrp="1"/>
          </p:cNvSpPr>
          <p:nvPr>
            <p:ph idx="1"/>
          </p:nvPr>
        </p:nvSpPr>
        <p:spPr/>
        <p:txBody>
          <a:bodyPr/>
          <a:lstStyle/>
          <a:p>
            <a:pPr lvl="0"/>
            <a:r>
              <a:rPr lang="lt-LT" dirty="0"/>
              <a:t>Spustelėkite ruošinio teksto stiliams keisti</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6" name="Skaidrės numerio vietos rezervavimo ženklas 5"/>
          <p:cNvSpPr>
            <a:spLocks noGrp="1"/>
          </p:cNvSpPr>
          <p:nvPr>
            <p:ph type="sldNum" sz="quarter" idx="12"/>
          </p:nvPr>
        </p:nvSpPr>
        <p:spPr>
          <a:xfrm>
            <a:off x="3505200" y="4602162"/>
            <a:ext cx="2133600" cy="273844"/>
          </a:xfrm>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3305176"/>
            <a:ext cx="7772400" cy="1021556"/>
          </a:xfrm>
        </p:spPr>
        <p:txBody>
          <a:bodyPr anchor="t"/>
          <a:lstStyle>
            <a:lvl1pPr algn="l">
              <a:defRPr sz="4000" b="1" cap="all">
                <a:solidFill>
                  <a:schemeClr val="tx1">
                    <a:lumMod val="65000"/>
                    <a:lumOff val="35000"/>
                  </a:schemeClr>
                </a:solidFill>
              </a:defRPr>
            </a:lvl1pPr>
          </a:lstStyle>
          <a:p>
            <a:r>
              <a:rPr lang="lt-LT" dirty="0"/>
              <a:t>Spustelėkite, jei norite keisite ruoš. pav. stilių</a:t>
            </a:r>
          </a:p>
        </p:txBody>
      </p:sp>
      <p:sp>
        <p:nvSpPr>
          <p:cNvPr id="3" name="Teksto vietos rezervavimo ženklas 2"/>
          <p:cNvSpPr>
            <a:spLocks noGrp="1"/>
          </p:cNvSpPr>
          <p:nvPr>
            <p:ph type="body" idx="1"/>
          </p:nvPr>
        </p:nvSpPr>
        <p:spPr>
          <a:xfrm>
            <a:off x="722313" y="2180035"/>
            <a:ext cx="7772400" cy="112514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dirty="0"/>
              <a:t>Spustelėkite ruošinio teksto stiliams keisti</a:t>
            </a:r>
          </a:p>
        </p:txBody>
      </p:sp>
      <p:sp>
        <p:nvSpPr>
          <p:cNvPr id="6" name="Skaidrės numerio vietos rezervavimo ženklas 5"/>
          <p:cNvSpPr>
            <a:spLocks noGrp="1"/>
          </p:cNvSpPr>
          <p:nvPr>
            <p:ph type="sldNum" sz="quarter" idx="12"/>
          </p:nvPr>
        </p:nvSpPr>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Spustelėkite, jei norite keisite ruoš. pav. stilių</a:t>
            </a:r>
          </a:p>
        </p:txBody>
      </p:sp>
      <p:sp>
        <p:nvSpPr>
          <p:cNvPr id="3" name="Turinio vietos rezervavimo ženklas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dirty="0"/>
              <a:t>Spustelėkite ruošinio teksto stiliams keisti</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4" name="Turinio vietos rezervavimo ženklas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7" name="Skaidrės numerio vietos rezervavimo ženklas 6"/>
          <p:cNvSpPr>
            <a:spLocks noGrp="1"/>
          </p:cNvSpPr>
          <p:nvPr>
            <p:ph type="sldNum" sz="quarter" idx="12"/>
          </p:nvPr>
        </p:nvSpPr>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dirty="0"/>
              <a:t>Spustelėkite, jei norite keisite ruoš. pav. stilių</a:t>
            </a:r>
          </a:p>
        </p:txBody>
      </p:sp>
      <p:sp>
        <p:nvSpPr>
          <p:cNvPr id="3" name="Teksto vietos rezervavimo ženklas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Spustelėkite ruošinio teksto stiliams keisti</a:t>
            </a:r>
          </a:p>
        </p:txBody>
      </p:sp>
      <p:sp>
        <p:nvSpPr>
          <p:cNvPr id="4" name="Turinio vietos rezervavimo ženklas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dirty="0"/>
              <a:t>Spustelėkite ruošinio teksto stiliams keisti</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5" name="Teksto vietos rezervavimo ženklas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ruošinio teksto stiliams keisti</a:t>
            </a:r>
          </a:p>
        </p:txBody>
      </p:sp>
      <p:sp>
        <p:nvSpPr>
          <p:cNvPr id="6" name="Turinio vietos rezervavimo ženklas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9" name="Skaidrės numerio vietos rezervavimo ženklas 8"/>
          <p:cNvSpPr>
            <a:spLocks noGrp="1"/>
          </p:cNvSpPr>
          <p:nvPr>
            <p:ph type="sldNum" sz="quarter" idx="12"/>
          </p:nvPr>
        </p:nvSpPr>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Spustelėkite, jei norite keisite ruoš. pav. stilių</a:t>
            </a:r>
          </a:p>
        </p:txBody>
      </p:sp>
      <p:sp>
        <p:nvSpPr>
          <p:cNvPr id="5" name="Skaidrės numerio vietos rezervavimo ženklas 4"/>
          <p:cNvSpPr>
            <a:spLocks noGrp="1"/>
          </p:cNvSpPr>
          <p:nvPr>
            <p:ph type="sldNum" sz="quarter" idx="12"/>
          </p:nvPr>
        </p:nvSpPr>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4" name="Skaidrės numerio vietos rezervavimo ženklas 3"/>
          <p:cNvSpPr>
            <a:spLocks noGrp="1"/>
          </p:cNvSpPr>
          <p:nvPr>
            <p:ph type="sldNum" sz="quarter" idx="12"/>
          </p:nvPr>
        </p:nvSpPr>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1" y="204787"/>
            <a:ext cx="3008313" cy="871538"/>
          </a:xfrm>
        </p:spPr>
        <p:txBody>
          <a:bodyPr anchor="b"/>
          <a:lstStyle>
            <a:lvl1pPr algn="l">
              <a:defRPr sz="2000" b="1"/>
            </a:lvl1pPr>
          </a:lstStyle>
          <a:p>
            <a:r>
              <a:rPr lang="lt-LT" dirty="0"/>
              <a:t>Spustelėkite, jei norite keisite ruoš. pav. stilių</a:t>
            </a:r>
          </a:p>
        </p:txBody>
      </p:sp>
      <p:sp>
        <p:nvSpPr>
          <p:cNvPr id="3" name="Turinio vietos rezervavimo ženklas 2"/>
          <p:cNvSpPr>
            <a:spLocks noGrp="1"/>
          </p:cNvSpPr>
          <p:nvPr>
            <p:ph idx="1"/>
          </p:nvPr>
        </p:nvSpPr>
        <p:spPr>
          <a:xfrm>
            <a:off x="3575050" y="204788"/>
            <a:ext cx="5111750" cy="4389835"/>
          </a:xfr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sz="2400">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vl6pPr>
              <a:defRPr sz="2000"/>
            </a:lvl6pPr>
            <a:lvl7pPr>
              <a:defRPr sz="2000"/>
            </a:lvl7pPr>
            <a:lvl8pPr>
              <a:defRPr sz="2000"/>
            </a:lvl8pPr>
            <a:lvl9pPr>
              <a:defRPr sz="2000"/>
            </a:lvl9pPr>
          </a:lstStyle>
          <a:p>
            <a:pPr lvl="0"/>
            <a:r>
              <a:rPr lang="lt-LT" dirty="0"/>
              <a:t>Spustelėkite ruošinio teksto stiliams keisti</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4" name="Teksto vietos rezervavimo ženklas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Spustelėkite ruošinio teksto stiliams keisti</a:t>
            </a:r>
          </a:p>
        </p:txBody>
      </p:sp>
      <p:sp>
        <p:nvSpPr>
          <p:cNvPr id="7" name="Skaidrės numerio vietos rezervavimo ženklas 6"/>
          <p:cNvSpPr>
            <a:spLocks noGrp="1"/>
          </p:cNvSpPr>
          <p:nvPr>
            <p:ph type="sldNum" sz="quarter" idx="12"/>
          </p:nvPr>
        </p:nvSpPr>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3600450"/>
            <a:ext cx="5486400" cy="425054"/>
          </a:xfrm>
        </p:spPr>
        <p:txBody>
          <a:bodyPr anchor="b"/>
          <a:lstStyle>
            <a:lvl1pPr algn="l">
              <a:defRPr sz="2000" b="1"/>
            </a:lvl1pPr>
          </a:lstStyle>
          <a:p>
            <a:r>
              <a:rPr lang="lt-LT"/>
              <a:t>Spustelėkite, jei norite keisite ruoš. pav. stilių</a:t>
            </a:r>
          </a:p>
        </p:txBody>
      </p:sp>
      <p:sp>
        <p:nvSpPr>
          <p:cNvPr id="3" name="Paveikslėlio vietos rezervavimo ženklas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ksto vietos rezervavimo ženklas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Spustelėkite ruošinio teksto stiliams keisti</a:t>
            </a:r>
          </a:p>
        </p:txBody>
      </p:sp>
      <p:sp>
        <p:nvSpPr>
          <p:cNvPr id="7" name="Skaidrės numerio vietos rezervavimo ženklas 6"/>
          <p:cNvSpPr>
            <a:spLocks noGrp="1"/>
          </p:cNvSpPr>
          <p:nvPr>
            <p:ph type="sldNum" sz="quarter" idx="12"/>
          </p:nvPr>
        </p:nvSpPr>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Spustelėkite, jei norite keisite ruoš. pav. stilių</a:t>
            </a:r>
          </a:p>
        </p:txBody>
      </p:sp>
      <p:sp>
        <p:nvSpPr>
          <p:cNvPr id="3" name="Vertikalaus teksto vietos rezervavimo ženklas 2"/>
          <p:cNvSpPr>
            <a:spLocks noGrp="1"/>
          </p:cNvSpPr>
          <p:nvPr>
            <p:ph type="body" orient="vert" idx="1"/>
          </p:nvPr>
        </p:nvSpPr>
        <p:spPr/>
        <p:txBody>
          <a:bodyPr vert="eaVert"/>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6" name="Skaidrės numerio vietos rezervavimo ženklas 5"/>
          <p:cNvSpPr>
            <a:spLocks noGrp="1"/>
          </p:cNvSpPr>
          <p:nvPr>
            <p:ph type="sldNum" sz="quarter" idx="12"/>
          </p:nvPr>
        </p:nvSpPr>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05979"/>
            <a:ext cx="2057400" cy="4388644"/>
          </a:xfrm>
        </p:spPr>
        <p:txBody>
          <a:bodyPr vert="eaVert"/>
          <a:lstStyle/>
          <a:p>
            <a:r>
              <a:rPr lang="lt-LT"/>
              <a:t>Spustelėkite, jei norite keisite ruoš. pav. stilių</a:t>
            </a:r>
          </a:p>
        </p:txBody>
      </p:sp>
      <p:sp>
        <p:nvSpPr>
          <p:cNvPr id="3" name="Vertikalaus teksto vietos rezervavimo ženklas 2"/>
          <p:cNvSpPr>
            <a:spLocks noGrp="1"/>
          </p:cNvSpPr>
          <p:nvPr>
            <p:ph type="body" orient="vert" idx="1"/>
          </p:nvPr>
        </p:nvSpPr>
        <p:spPr>
          <a:xfrm>
            <a:off x="457200" y="205979"/>
            <a:ext cx="6019800" cy="4388644"/>
          </a:xfrm>
        </p:spPr>
        <p:txBody>
          <a:bodyPr vert="eaVert"/>
          <a:lstStyle/>
          <a:p>
            <a:pPr lvl="0"/>
            <a:r>
              <a:rPr lang="lt-LT" dirty="0"/>
              <a:t>Spustelėkite ruošinio teksto stiliams keisti</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6" name="Skaidrės numerio vietos rezervavimo ženklas 5"/>
          <p:cNvSpPr>
            <a:spLocks noGrp="1"/>
          </p:cNvSpPr>
          <p:nvPr>
            <p:ph type="sldNum" sz="quarter" idx="12"/>
          </p:nvPr>
        </p:nvSpPr>
        <p:spPr/>
        <p:txBody>
          <a:bodyPr/>
          <a:lstStyle>
            <a:lvl1pPr>
              <a:defRPr>
                <a:solidFill>
                  <a:schemeClr val="tx1">
                    <a:lumMod val="65000"/>
                    <a:lumOff val="35000"/>
                  </a:schemeClr>
                </a:solidFill>
              </a:defRPr>
            </a:lvl1pPr>
          </a:lstStyle>
          <a:p>
            <a:fld id="{A226E2A6-6D93-4997-8D45-933F879E6E5B}" type="slidenum">
              <a:rPr lang="lt-LT" smtClean="0"/>
              <a:pPr/>
              <a:t>‹#›</a:t>
            </a:fld>
            <a:endParaRPr lang="lt-L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05978"/>
            <a:ext cx="8229600" cy="857250"/>
          </a:xfrm>
          <a:prstGeom prst="rect">
            <a:avLst/>
          </a:prstGeom>
        </p:spPr>
        <p:txBody>
          <a:bodyPr vert="horz" lIns="91440" tIns="45720" rIns="91440" bIns="45720" rtlCol="0" anchor="ctr">
            <a:noAutofit/>
          </a:bodyPr>
          <a:lstStyle/>
          <a:p>
            <a:r>
              <a:rPr lang="lt-LT" dirty="0"/>
              <a:t>Spustelėkite, jei norite keisite ruoš. pav. stilių</a:t>
            </a:r>
          </a:p>
        </p:txBody>
      </p:sp>
      <p:sp>
        <p:nvSpPr>
          <p:cNvPr id="3" name="Teksto vietos rezervavimo ženklas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lt-LT" dirty="0"/>
              <a:t>Spustelėkite ruošinio teksto stiliams keisti</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6" name="Skaidrės numerio vietos rezervavimo ženklas 5"/>
          <p:cNvSpPr>
            <a:spLocks noGrp="1"/>
          </p:cNvSpPr>
          <p:nvPr>
            <p:ph type="sldNum" sz="quarter" idx="4"/>
          </p:nvPr>
        </p:nvSpPr>
        <p:spPr>
          <a:xfrm>
            <a:off x="3505200" y="4602162"/>
            <a:ext cx="2133600" cy="273844"/>
          </a:xfrm>
          <a:prstGeom prst="rect">
            <a:avLst/>
          </a:prstGeom>
        </p:spPr>
        <p:txBody>
          <a:bodyPr vert="horz" lIns="91440" tIns="45720" rIns="91440" bIns="45720" rtlCol="0" anchor="ctr"/>
          <a:lstStyle>
            <a:lvl1pPr algn="ctr">
              <a:defRPr sz="1000" b="1">
                <a:solidFill>
                  <a:schemeClr val="tx1">
                    <a:lumMod val="65000"/>
                    <a:lumOff val="35000"/>
                  </a:schemeClr>
                </a:solidFill>
                <a:latin typeface="Cambria" panose="02040503050406030204" pitchFamily="18" charset="0"/>
              </a:defRPr>
            </a:lvl1pPr>
          </a:lstStyle>
          <a:p>
            <a:fld id="{2FEC95DC-F77F-4382-9F00-42DBE57C5A0C}" type="slidenum">
              <a:rPr lang="lt-LT" smtClean="0"/>
              <a:pPr/>
              <a:t>‹#›</a:t>
            </a:fld>
            <a:endParaRPr lang="lt-LT" dirty="0"/>
          </a:p>
        </p:txBody>
      </p:sp>
      <p:sp>
        <p:nvSpPr>
          <p:cNvPr id="7" name="TextBox 6"/>
          <p:cNvSpPr txBox="1"/>
          <p:nvPr userDrawn="1"/>
        </p:nvSpPr>
        <p:spPr>
          <a:xfrm>
            <a:off x="7812360" y="4515966"/>
            <a:ext cx="1187624" cy="461665"/>
          </a:xfrm>
          <a:prstGeom prst="rect">
            <a:avLst/>
          </a:prstGeom>
          <a:noFill/>
        </p:spPr>
        <p:txBody>
          <a:bodyPr wrap="square" rtlCol="0">
            <a:spAutoFit/>
          </a:bodyPr>
          <a:lstStyle/>
          <a:p>
            <a:r>
              <a:rPr lang="lt-LT" sz="2400" dirty="0">
                <a:solidFill>
                  <a:srgbClr val="006600"/>
                </a:solidFill>
                <a:latin typeface="Calibri" pitchFamily="34" charset="0"/>
                <a:cs typeface="Calibri" pitchFamily="34" charset="0"/>
              </a:rPr>
              <a:t>LAMMC</a:t>
            </a:r>
          </a:p>
        </p:txBody>
      </p:sp>
      <p:grpSp>
        <p:nvGrpSpPr>
          <p:cNvPr id="8" name="12 grupė"/>
          <p:cNvGrpSpPr/>
          <p:nvPr userDrawn="1"/>
        </p:nvGrpSpPr>
        <p:grpSpPr>
          <a:xfrm rot="10800000">
            <a:off x="179512" y="4515966"/>
            <a:ext cx="8784976" cy="54006"/>
            <a:chOff x="507492" y="1501519"/>
            <a:chExt cx="8129016" cy="63125"/>
          </a:xfrm>
        </p:grpSpPr>
        <p:cxnSp>
          <p:nvCxnSpPr>
            <p:cNvPr id="9" name="16 tiesioji jungtis"/>
            <p:cNvCxnSpPr/>
            <p:nvPr/>
          </p:nvCxnSpPr>
          <p:spPr>
            <a:xfrm>
              <a:off x="507492" y="1564644"/>
              <a:ext cx="8129016" cy="0"/>
            </a:xfrm>
            <a:prstGeom prst="line">
              <a:avLst/>
            </a:prstGeom>
            <a:ln w="38100" cap="flat">
              <a:solidFill>
                <a:srgbClr val="006600"/>
              </a:solidFill>
              <a:miter lim="800000"/>
            </a:ln>
            <a:effectLst>
              <a:outerShdw blurRad="50800" dist="38100" dir="13500000" algn="br" rotWithShape="0">
                <a:prstClr val="black">
                  <a:alpha val="24000"/>
                </a:prstClr>
              </a:outerShdw>
            </a:effectLst>
          </p:spPr>
          <p:style>
            <a:lnRef idx="1">
              <a:schemeClr val="accent1"/>
            </a:lnRef>
            <a:fillRef idx="0">
              <a:schemeClr val="accent1"/>
            </a:fillRef>
            <a:effectRef idx="0">
              <a:schemeClr val="accent1"/>
            </a:effectRef>
            <a:fontRef idx="minor">
              <a:schemeClr val="tx1"/>
            </a:fontRef>
          </p:style>
        </p:cxnSp>
        <p:cxnSp>
          <p:nvCxnSpPr>
            <p:cNvPr id="10" name="17 tiesioji jungtis"/>
            <p:cNvCxnSpPr/>
            <p:nvPr/>
          </p:nvCxnSpPr>
          <p:spPr>
            <a:xfrm>
              <a:off x="507492" y="1501519"/>
              <a:ext cx="8129016" cy="0"/>
            </a:xfrm>
            <a:prstGeom prst="line">
              <a:avLst/>
            </a:prstGeom>
            <a:ln w="12700" cap="flat">
              <a:solidFill>
                <a:srgbClr val="006600"/>
              </a:solidFill>
              <a:miter lim="800000"/>
            </a:ln>
          </p:spPr>
          <p:style>
            <a:lnRef idx="1">
              <a:schemeClr val="accent1"/>
            </a:lnRef>
            <a:fillRef idx="0">
              <a:schemeClr val="accent1"/>
            </a:fillRef>
            <a:effectRef idx="0">
              <a:schemeClr val="accent1"/>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3600" kern="1200">
          <a:solidFill>
            <a:schemeClr val="tx1">
              <a:lumMod val="65000"/>
              <a:lumOff val="35000"/>
            </a:schemeClr>
          </a:solidFill>
          <a:latin typeface="Cambria" panose="02040503050406030204" pitchFamily="18" charset="0"/>
          <a:ea typeface="+mj-ea"/>
          <a:cs typeface="+mj-cs"/>
        </a:defRPr>
      </a:lvl1pPr>
    </p:titleStyle>
    <p:bodyStyle>
      <a:lvl1pPr marL="342900" indent="-342900" algn="l" defTabSz="914400" rtl="0" eaLnBrk="1" latinLnBrk="0" hangingPunct="1">
        <a:spcBef>
          <a:spcPct val="20000"/>
        </a:spcBef>
        <a:buClr>
          <a:srgbClr val="006600"/>
        </a:buClr>
        <a:buSzPct val="70000"/>
        <a:buFont typeface="Cambria" panose="02040503050406030204" pitchFamily="18" charset="0"/>
        <a:buChar char="⦿"/>
        <a:defRPr sz="3200" kern="1200">
          <a:solidFill>
            <a:schemeClr val="tx1">
              <a:lumMod val="65000"/>
              <a:lumOff val="35000"/>
            </a:schemeClr>
          </a:solidFill>
          <a:latin typeface="Cambria" panose="02040503050406030204" pitchFamily="18" charset="0"/>
          <a:ea typeface="+mn-ea"/>
          <a:cs typeface="+mn-cs"/>
        </a:defRPr>
      </a:lvl1pPr>
      <a:lvl2pPr marL="742950" indent="-285750" algn="l" defTabSz="914400" rtl="0" eaLnBrk="1" latinLnBrk="0" hangingPunct="1">
        <a:spcBef>
          <a:spcPct val="20000"/>
        </a:spcBef>
        <a:buClr>
          <a:srgbClr val="006600"/>
        </a:buClr>
        <a:buSzPct val="105000"/>
        <a:buFont typeface="Arial" pitchFamily="34" charset="0"/>
        <a:buChar char="•"/>
        <a:defRPr sz="2800" kern="1200">
          <a:solidFill>
            <a:schemeClr val="tx1">
              <a:lumMod val="65000"/>
              <a:lumOff val="35000"/>
            </a:schemeClr>
          </a:solidFill>
          <a:latin typeface="Cambria" panose="02040503050406030204" pitchFamily="18" charset="0"/>
          <a:ea typeface="+mn-ea"/>
          <a:cs typeface="+mn-cs"/>
        </a:defRPr>
      </a:lvl2pPr>
      <a:lvl3pPr marL="1143000" indent="-228600" algn="l" defTabSz="914400" rtl="0" eaLnBrk="1" latinLnBrk="0" hangingPunct="1">
        <a:spcBef>
          <a:spcPct val="20000"/>
        </a:spcBef>
        <a:buClr>
          <a:srgbClr val="006600"/>
        </a:buClr>
        <a:buSzPct val="105000"/>
        <a:buFont typeface="Arial" pitchFamily="34" charset="0"/>
        <a:buChar char="•"/>
        <a:defRPr sz="2400" kern="1200">
          <a:solidFill>
            <a:schemeClr val="tx1">
              <a:lumMod val="65000"/>
              <a:lumOff val="35000"/>
            </a:schemeClr>
          </a:solidFill>
          <a:latin typeface="Cambria" panose="02040503050406030204" pitchFamily="18" charset="0"/>
          <a:ea typeface="+mn-ea"/>
          <a:cs typeface="+mn-cs"/>
        </a:defRPr>
      </a:lvl3pPr>
      <a:lvl4pPr marL="1600200" indent="-228600" algn="l" defTabSz="914400" rtl="0" eaLnBrk="1" latinLnBrk="0" hangingPunct="1">
        <a:spcBef>
          <a:spcPct val="20000"/>
        </a:spcBef>
        <a:buClr>
          <a:srgbClr val="006600"/>
        </a:buClr>
        <a:buSzPct val="105000"/>
        <a:buFont typeface="Arial" pitchFamily="34" charset="0"/>
        <a:buChar char="•"/>
        <a:defRPr sz="2000" kern="1200">
          <a:solidFill>
            <a:schemeClr val="tx1">
              <a:lumMod val="65000"/>
              <a:lumOff val="35000"/>
            </a:schemeClr>
          </a:solidFill>
          <a:latin typeface="Cambria" panose="02040503050406030204" pitchFamily="18" charset="0"/>
          <a:ea typeface="+mn-ea"/>
          <a:cs typeface="+mn-cs"/>
        </a:defRPr>
      </a:lvl4pPr>
      <a:lvl5pPr marL="2057400" indent="-228600" algn="l" defTabSz="914400" rtl="0" eaLnBrk="1" latinLnBrk="0" hangingPunct="1">
        <a:spcBef>
          <a:spcPct val="20000"/>
        </a:spcBef>
        <a:buClr>
          <a:srgbClr val="006600"/>
        </a:buClr>
        <a:buSzPct val="105000"/>
        <a:buFont typeface="Arial" pitchFamily="34" charset="0"/>
        <a:buChar char="•"/>
        <a:defRPr sz="2000" kern="1200">
          <a:solidFill>
            <a:schemeClr val="tx1">
              <a:lumMod val="65000"/>
              <a:lumOff val="35000"/>
            </a:schemeClr>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renaldas.zydelis%40lammc.lt" TargetMode="External"/><Relationship Id="rId2" Type="http://schemas.openxmlformats.org/officeDocument/2006/relationships/hyperlink" Target="https://doi.org/10.1016/j.compag.2026.111543"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69AD05-D20B-41CB-A44F-22E7FF52B106}"/>
              </a:ext>
            </a:extLst>
          </p:cNvPr>
          <p:cNvSpPr>
            <a:spLocks noGrp="1"/>
          </p:cNvSpPr>
          <p:nvPr>
            <p:ph type="ctrTitle"/>
          </p:nvPr>
        </p:nvSpPr>
        <p:spPr>
          <a:xfrm>
            <a:off x="179512" y="627534"/>
            <a:ext cx="8640960" cy="1008112"/>
          </a:xfrm>
        </p:spPr>
        <p:txBody>
          <a:bodyPr/>
          <a:lstStyle/>
          <a:p>
            <a:pPr algn="ctr"/>
            <a:r>
              <a:rPr lang="lt-LT" sz="3000" b="1" dirty="0">
                <a:solidFill>
                  <a:schemeClr val="tx1"/>
                </a:solidFill>
                <a:latin typeface="+mj-lt"/>
              </a:rPr>
              <a:t>AgroSens projekto rezultatai: skaitmeninių jutiklių integravimas dirvožemio savybių prognozavimui</a:t>
            </a:r>
          </a:p>
        </p:txBody>
      </p:sp>
      <p:sp>
        <p:nvSpPr>
          <p:cNvPr id="3" name="Antrinis pavadinimas 2">
            <a:extLst>
              <a:ext uri="{FF2B5EF4-FFF2-40B4-BE49-F238E27FC236}">
                <a16:creationId xmlns:a16="http://schemas.microsoft.com/office/drawing/2014/main" id="{5B0A8B90-2AE4-4385-BA91-0F7DC40F5C9A}"/>
              </a:ext>
            </a:extLst>
          </p:cNvPr>
          <p:cNvSpPr>
            <a:spLocks noGrp="1"/>
          </p:cNvSpPr>
          <p:nvPr>
            <p:ph type="subTitle" idx="1"/>
          </p:nvPr>
        </p:nvSpPr>
        <p:spPr>
          <a:xfrm>
            <a:off x="3283768" y="2787220"/>
            <a:ext cx="5536704" cy="810090"/>
          </a:xfrm>
        </p:spPr>
        <p:txBody>
          <a:bodyPr>
            <a:noAutofit/>
          </a:bodyPr>
          <a:lstStyle/>
          <a:p>
            <a:pPr algn="l"/>
            <a:r>
              <a:rPr lang="en-US" sz="2000" dirty="0">
                <a:solidFill>
                  <a:schemeClr val="tx1"/>
                </a:solidFill>
                <a:latin typeface="+mj-lt"/>
              </a:rPr>
              <a:t>dr. </a:t>
            </a:r>
            <a:r>
              <a:rPr lang="lt-LT" sz="2000" dirty="0">
                <a:solidFill>
                  <a:schemeClr val="tx1"/>
                </a:solidFill>
                <a:latin typeface="+mj-lt"/>
              </a:rPr>
              <a:t>Renaldas Žydelis</a:t>
            </a:r>
            <a:r>
              <a:rPr lang="en-US" sz="2000" dirty="0">
                <a:solidFill>
                  <a:schemeClr val="tx1"/>
                </a:solidFill>
                <a:latin typeface="+mj-lt"/>
              </a:rPr>
              <a:t>, </a:t>
            </a:r>
            <a:r>
              <a:rPr lang="lt-LT" sz="2000" dirty="0">
                <a:solidFill>
                  <a:schemeClr val="tx1"/>
                </a:solidFill>
                <a:latin typeface="+mj-lt"/>
              </a:rPr>
              <a:t>dokt. A. Kavaliauskas, dr. A. Kazlauskaitė-Jadzevičė, S. Pranaitienė</a:t>
            </a:r>
          </a:p>
          <a:p>
            <a:pPr algn="l"/>
            <a:endParaRPr lang="lt-LT" sz="2100" dirty="0">
              <a:solidFill>
                <a:schemeClr val="tx1"/>
              </a:solidFill>
            </a:endParaRPr>
          </a:p>
        </p:txBody>
      </p:sp>
      <p:sp>
        <p:nvSpPr>
          <p:cNvPr id="4" name="TextBox 3">
            <a:extLst>
              <a:ext uri="{FF2B5EF4-FFF2-40B4-BE49-F238E27FC236}">
                <a16:creationId xmlns:a16="http://schemas.microsoft.com/office/drawing/2014/main" id="{2F5A4F28-2F80-8C21-6248-E1413E127D35}"/>
              </a:ext>
            </a:extLst>
          </p:cNvPr>
          <p:cNvSpPr txBox="1"/>
          <p:nvPr/>
        </p:nvSpPr>
        <p:spPr>
          <a:xfrm>
            <a:off x="3975053" y="4659982"/>
            <a:ext cx="2232248" cy="338554"/>
          </a:xfrm>
          <a:prstGeom prst="rect">
            <a:avLst/>
          </a:prstGeom>
          <a:noFill/>
        </p:spPr>
        <p:txBody>
          <a:bodyPr wrap="square" rtlCol="0">
            <a:spAutoFit/>
          </a:bodyPr>
          <a:lstStyle/>
          <a:p>
            <a:r>
              <a:rPr lang="lt-LT" sz="1600" dirty="0">
                <a:latin typeface="Times New Roman" panose="02020603050405020304" pitchFamily="18" charset="0"/>
                <a:cs typeface="Times New Roman" panose="02020603050405020304" pitchFamily="18" charset="0"/>
              </a:rPr>
              <a:t>2026</a:t>
            </a:r>
            <a:endParaRPr lang="en-US" sz="16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7DE2CD66-3D3E-DEF3-80E6-2801BA1AF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59" y="3597310"/>
            <a:ext cx="2160240" cy="1008112"/>
          </a:xfrm>
          <a:prstGeom prst="rect">
            <a:avLst/>
          </a:prstGeom>
        </p:spPr>
      </p:pic>
      <p:sp>
        <p:nvSpPr>
          <p:cNvPr id="7" name="TextBox 6">
            <a:extLst>
              <a:ext uri="{FF2B5EF4-FFF2-40B4-BE49-F238E27FC236}">
                <a16:creationId xmlns:a16="http://schemas.microsoft.com/office/drawing/2014/main" id="{2C658A78-C93A-C721-92C6-604EE7C22CA7}"/>
              </a:ext>
            </a:extLst>
          </p:cNvPr>
          <p:cNvSpPr txBox="1"/>
          <p:nvPr/>
        </p:nvSpPr>
        <p:spPr>
          <a:xfrm>
            <a:off x="4283968" y="3778200"/>
            <a:ext cx="5472608" cy="646331"/>
          </a:xfrm>
          <a:prstGeom prst="rect">
            <a:avLst/>
          </a:prstGeom>
          <a:noFill/>
        </p:spPr>
        <p:txBody>
          <a:bodyPr wrap="square" rtlCol="0">
            <a:spAutoFit/>
          </a:bodyPr>
          <a:lstStyle/>
          <a:p>
            <a:r>
              <a:rPr lang="lt-LT" b="1" dirty="0"/>
              <a:t>Finansavimas:</a:t>
            </a:r>
            <a:r>
              <a:rPr lang="lt-LT" dirty="0"/>
              <a:t> Šį tyrimą finansavo Lietuvos mokslo taryba (LMTLT), sutarties Nr. S-MIP-24-106</a:t>
            </a:r>
          </a:p>
        </p:txBody>
      </p:sp>
    </p:spTree>
    <p:extLst>
      <p:ext uri="{BB962C8B-B14F-4D97-AF65-F5344CB8AC3E}">
        <p14:creationId xmlns:p14="http://schemas.microsoft.com/office/powerpoint/2010/main" val="2855940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90DAE-6371-2C5A-2291-6CF60B156CE1}"/>
              </a:ext>
            </a:extLst>
          </p:cNvPr>
          <p:cNvSpPr>
            <a:spLocks noGrp="1"/>
          </p:cNvSpPr>
          <p:nvPr>
            <p:ph type="title"/>
          </p:nvPr>
        </p:nvSpPr>
        <p:spPr>
          <a:xfrm>
            <a:off x="0" y="0"/>
            <a:ext cx="9186192" cy="857250"/>
          </a:xfrm>
        </p:spPr>
        <p:txBody>
          <a:bodyPr/>
          <a:lstStyle/>
          <a:p>
            <a:r>
              <a:rPr lang="lt-LT" sz="2200" b="1" dirty="0">
                <a:solidFill>
                  <a:schemeClr val="tx1"/>
                </a:solidFill>
                <a:latin typeface="+mj-lt"/>
              </a:rPr>
              <a:t>Skaitmeninių jutiklių integravimas dirvožemio</a:t>
            </a:r>
            <a:br>
              <a:rPr lang="lt-LT" sz="2200" b="1" dirty="0">
                <a:solidFill>
                  <a:schemeClr val="tx1"/>
                </a:solidFill>
                <a:latin typeface="+mj-lt"/>
              </a:rPr>
            </a:br>
            <a:r>
              <a:rPr lang="lt-LT" sz="2200" b="1" dirty="0">
                <a:solidFill>
                  <a:schemeClr val="tx1"/>
                </a:solidFill>
                <a:latin typeface="+mj-lt"/>
              </a:rPr>
              <a:t>savybių prognozavimui Lietuvos agroklimatinėse zonose (AgroSens)</a:t>
            </a:r>
          </a:p>
        </p:txBody>
      </p:sp>
      <p:sp>
        <p:nvSpPr>
          <p:cNvPr id="3" name="Content Placeholder 2">
            <a:extLst>
              <a:ext uri="{FF2B5EF4-FFF2-40B4-BE49-F238E27FC236}">
                <a16:creationId xmlns:a16="http://schemas.microsoft.com/office/drawing/2014/main" id="{E874D095-BCAF-511A-D3D6-36D86078CDBF}"/>
              </a:ext>
            </a:extLst>
          </p:cNvPr>
          <p:cNvSpPr>
            <a:spLocks noGrp="1"/>
          </p:cNvSpPr>
          <p:nvPr>
            <p:ph idx="1"/>
          </p:nvPr>
        </p:nvSpPr>
        <p:spPr>
          <a:xfrm>
            <a:off x="138336" y="1068798"/>
            <a:ext cx="8867328" cy="3398564"/>
          </a:xfrm>
        </p:spPr>
        <p:txBody>
          <a:bodyPr>
            <a:normAutofit/>
          </a:bodyPr>
          <a:lstStyle/>
          <a:p>
            <a:pPr marL="0" indent="0">
              <a:buNone/>
            </a:pPr>
            <a:r>
              <a:rPr lang="lt-LT" sz="1600" b="1" dirty="0">
                <a:solidFill>
                  <a:schemeClr val="tx1"/>
                </a:solidFill>
                <a:latin typeface="+mj-lt"/>
              </a:rPr>
              <a:t>Projekto tikslas</a:t>
            </a:r>
            <a:r>
              <a:rPr lang="lt-LT" sz="1600" dirty="0">
                <a:solidFill>
                  <a:schemeClr val="tx1"/>
                </a:solidFill>
                <a:latin typeface="+mj-lt"/>
              </a:rPr>
              <a:t> – integruoti skaitmeninius dirvožemio žemėlapius, bepiločių orlaivių (UAV) vaizdus ir dirvožemio jutiklių duomenis, taikant mašininio mokymosi (ML) metodus, siekiant tiksliau prognozuoti dirvožemio rodiklius, pavyzdžiui, organinės anglies kiekį ir anglies bei azoto (C/N) santykį.</a:t>
            </a:r>
          </a:p>
          <a:p>
            <a:pPr marL="0" indent="0">
              <a:buNone/>
            </a:pPr>
            <a:endParaRPr lang="lt-LT" sz="1600" dirty="0">
              <a:solidFill>
                <a:schemeClr val="tx1"/>
              </a:solidFill>
              <a:latin typeface="+mj-lt"/>
            </a:endParaRPr>
          </a:p>
          <a:p>
            <a:pPr marL="0" indent="0">
              <a:buNone/>
            </a:pPr>
            <a:r>
              <a:rPr lang="lt-LT" sz="1600" b="1" dirty="0">
                <a:solidFill>
                  <a:schemeClr val="tx1"/>
                </a:solidFill>
                <a:latin typeface="+mj-lt"/>
              </a:rPr>
              <a:t>Projekte derinami </a:t>
            </a:r>
            <a:r>
              <a:rPr lang="lt-LT" sz="1600" dirty="0">
                <a:solidFill>
                  <a:schemeClr val="tx1"/>
                </a:solidFill>
                <a:latin typeface="+mj-lt"/>
              </a:rPr>
              <a:t>laboratorinių tyrimų rezultatai, bepiločių orlaivių (UAV) vaizdai ir kitų dirvožemio jutiklių duomenys.</a:t>
            </a:r>
          </a:p>
          <a:p>
            <a:pPr marL="0" indent="0">
              <a:buNone/>
            </a:pPr>
            <a:endParaRPr lang="lt-LT" sz="1600" dirty="0">
              <a:solidFill>
                <a:schemeClr val="tx1"/>
              </a:solidFill>
              <a:latin typeface="+mj-lt"/>
            </a:endParaRPr>
          </a:p>
          <a:p>
            <a:pPr marL="0" indent="0">
              <a:buNone/>
            </a:pPr>
            <a:r>
              <a:rPr lang="lt-LT" sz="1600" b="1" dirty="0">
                <a:solidFill>
                  <a:schemeClr val="tx1"/>
                </a:solidFill>
                <a:latin typeface="Calibri" panose="020F0502020204030204" pitchFamily="34" charset="0"/>
                <a:cs typeface="Calibri" panose="020F0502020204030204" pitchFamily="34" charset="0"/>
              </a:rPr>
              <a:t>Projekto vykdytojai:</a:t>
            </a:r>
            <a:r>
              <a:rPr lang="lt-LT" sz="1600" dirty="0">
                <a:solidFill>
                  <a:schemeClr val="tx1"/>
                </a:solidFill>
                <a:latin typeface="Calibri" panose="020F0502020204030204" pitchFamily="34" charset="0"/>
                <a:cs typeface="Calibri" panose="020F0502020204030204" pitchFamily="34" charset="0"/>
              </a:rPr>
              <a:t> Renaldas Žydelis, Ardas Kavaliauskas, Asta Kazlauskaitė-Jadzevičė ir Simona Pranaitienė.</a:t>
            </a:r>
          </a:p>
          <a:p>
            <a:pPr marL="0" indent="0">
              <a:buNone/>
            </a:pPr>
            <a:endParaRPr lang="lt-LT" sz="1600" dirty="0">
              <a:solidFill>
                <a:schemeClr val="tx1"/>
              </a:solidFill>
              <a:latin typeface="Calibri" panose="020F0502020204030204" pitchFamily="34" charset="0"/>
              <a:cs typeface="Calibri" panose="020F0502020204030204" pitchFamily="34" charset="0"/>
            </a:endParaRPr>
          </a:p>
          <a:p>
            <a:pPr marL="0" indent="0">
              <a:buNone/>
            </a:pPr>
            <a:r>
              <a:rPr lang="lt-LT" sz="1600" b="1" dirty="0">
                <a:solidFill>
                  <a:schemeClr val="tx1"/>
                </a:solidFill>
                <a:latin typeface="+mj-lt"/>
              </a:rPr>
              <a:t>Vykdymo laikotarpis:</a:t>
            </a:r>
            <a:r>
              <a:rPr lang="lt-LT" sz="1600" dirty="0">
                <a:solidFill>
                  <a:schemeClr val="tx1"/>
                </a:solidFill>
                <a:latin typeface="+mj-lt"/>
              </a:rPr>
              <a:t> 2024–2027 m.</a:t>
            </a:r>
            <a:br>
              <a:rPr lang="lt-LT" sz="1600" dirty="0">
                <a:solidFill>
                  <a:schemeClr val="tx1"/>
                </a:solidFill>
                <a:latin typeface="+mj-lt"/>
              </a:rPr>
            </a:br>
            <a:r>
              <a:rPr lang="lt-LT" sz="1600" b="1" dirty="0">
                <a:solidFill>
                  <a:schemeClr val="tx1"/>
                </a:solidFill>
                <a:latin typeface="+mj-lt"/>
              </a:rPr>
              <a:t>Sutarties Nr.:</a:t>
            </a:r>
            <a:r>
              <a:rPr lang="lt-LT" sz="1600" dirty="0">
                <a:solidFill>
                  <a:schemeClr val="tx1"/>
                </a:solidFill>
                <a:latin typeface="+mj-lt"/>
              </a:rPr>
              <a:t> S-MIP-24-106</a:t>
            </a:r>
            <a:endParaRPr lang="lt-LT" sz="1600" dirty="0">
              <a:solidFill>
                <a:schemeClr val="tx1"/>
              </a:solidFill>
              <a:latin typeface="+mj-lt"/>
              <a:cs typeface="Calibri" panose="020F0502020204030204" pitchFamily="34" charset="0"/>
            </a:endParaRPr>
          </a:p>
        </p:txBody>
      </p:sp>
      <p:sp>
        <p:nvSpPr>
          <p:cNvPr id="4" name="Slide Number Placeholder 3">
            <a:extLst>
              <a:ext uri="{FF2B5EF4-FFF2-40B4-BE49-F238E27FC236}">
                <a16:creationId xmlns:a16="http://schemas.microsoft.com/office/drawing/2014/main" id="{795FF58D-3B13-8659-798B-5B1A2426C39B}"/>
              </a:ext>
            </a:extLst>
          </p:cNvPr>
          <p:cNvSpPr>
            <a:spLocks noGrp="1"/>
          </p:cNvSpPr>
          <p:nvPr>
            <p:ph type="sldNum" sz="quarter" idx="12"/>
          </p:nvPr>
        </p:nvSpPr>
        <p:spPr/>
        <p:txBody>
          <a:bodyPr/>
          <a:lstStyle/>
          <a:p>
            <a:fld id="{A226E2A6-6D93-4997-8D45-933F879E6E5B}" type="slidenum">
              <a:rPr lang="lt-LT" smtClean="0"/>
              <a:pPr/>
              <a:t>2</a:t>
            </a:fld>
            <a:endParaRPr lang="lt-LT" dirty="0"/>
          </a:p>
        </p:txBody>
      </p:sp>
      <p:pic>
        <p:nvPicPr>
          <p:cNvPr id="6" name="Picture 5">
            <a:extLst>
              <a:ext uri="{FF2B5EF4-FFF2-40B4-BE49-F238E27FC236}">
                <a16:creationId xmlns:a16="http://schemas.microsoft.com/office/drawing/2014/main" id="{D16B38F4-1EFB-42F8-EFEE-9D68759499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9360" y="3446344"/>
            <a:ext cx="2736304" cy="1155818"/>
          </a:xfrm>
          <a:prstGeom prst="rect">
            <a:avLst/>
          </a:prstGeom>
        </p:spPr>
      </p:pic>
    </p:spTree>
    <p:extLst>
      <p:ext uri="{BB962C8B-B14F-4D97-AF65-F5344CB8AC3E}">
        <p14:creationId xmlns:p14="http://schemas.microsoft.com/office/powerpoint/2010/main" val="71032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FB38E-D67F-43C8-B071-29D71123779C}"/>
              </a:ext>
            </a:extLst>
          </p:cNvPr>
          <p:cNvSpPr>
            <a:spLocks noGrp="1"/>
          </p:cNvSpPr>
          <p:nvPr>
            <p:ph type="title"/>
          </p:nvPr>
        </p:nvSpPr>
        <p:spPr>
          <a:xfrm>
            <a:off x="-756592" y="-97538"/>
            <a:ext cx="6048672" cy="690276"/>
          </a:xfrm>
        </p:spPr>
        <p:txBody>
          <a:bodyPr/>
          <a:lstStyle/>
          <a:p>
            <a:r>
              <a:rPr lang="lt-LT" b="1" dirty="0">
                <a:solidFill>
                  <a:schemeClr val="tx1"/>
                </a:solidFill>
                <a:latin typeface="+mj-lt"/>
                <a:ea typeface="Cambria" panose="02040503050406030204" pitchFamily="18" charset="0"/>
                <a:cs typeface="Times New Roman" panose="02020603050405020304" pitchFamily="18" charset="0"/>
              </a:rPr>
              <a:t>Įvadas (1)</a:t>
            </a:r>
            <a:endParaRPr lang="en-US" b="1" dirty="0">
              <a:solidFill>
                <a:schemeClr val="tx1"/>
              </a:solidFill>
              <a:latin typeface="+mj-lt"/>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832BBF1-2A66-4BA6-9A2F-16908EAC0A9A}"/>
              </a:ext>
            </a:extLst>
          </p:cNvPr>
          <p:cNvSpPr>
            <a:spLocks noGrp="1"/>
          </p:cNvSpPr>
          <p:nvPr>
            <p:ph idx="1"/>
          </p:nvPr>
        </p:nvSpPr>
        <p:spPr>
          <a:xfrm>
            <a:off x="1" y="411510"/>
            <a:ext cx="4151862" cy="4115301"/>
          </a:xfrm>
        </p:spPr>
        <p:txBody>
          <a:bodyPr>
            <a:normAutofit fontScale="92500" lnSpcReduction="10000"/>
          </a:bodyPr>
          <a:lstStyle/>
          <a:p>
            <a:pPr>
              <a:buSzPct val="100000"/>
              <a:buFont typeface="Wingdings" panose="05000000000000000000" pitchFamily="2" charset="2"/>
              <a:buChar char="Ø"/>
            </a:pPr>
            <a:endParaRPr lang="lt-LT" sz="1600" b="0" i="0" dirty="0">
              <a:solidFill>
                <a:schemeClr val="tx1"/>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lt-LT" sz="1400" dirty="0">
                <a:solidFill>
                  <a:schemeClr val="tx1"/>
                </a:solidFill>
                <a:latin typeface="+mj-lt"/>
                <a:ea typeface="Cambria" panose="02040503050406030204" pitchFamily="18" charset="0"/>
              </a:rPr>
              <a:t>ES dirvožemių stebėsenos duomenys parodė, kad 62 % dirvožemių yra pažeisti (EUSO, 2026), todėl siekiama iki 2050 m. užtikrinti sveiką dirvožemį (ES Dirvožemio direktyva).</a:t>
            </a:r>
          </a:p>
          <a:p>
            <a:pPr marL="0" indent="0">
              <a:buNone/>
            </a:pPr>
            <a:endParaRPr lang="lt-LT" sz="1400" dirty="0">
              <a:solidFill>
                <a:schemeClr val="tx1"/>
              </a:solidFill>
              <a:latin typeface="+mj-lt"/>
              <a:ea typeface="Cambria" panose="02040503050406030204" pitchFamily="18" charset="0"/>
            </a:endParaRPr>
          </a:p>
          <a:p>
            <a:pPr>
              <a:buFont typeface="Wingdings" panose="05000000000000000000" pitchFamily="2" charset="2"/>
              <a:buChar char="q"/>
            </a:pPr>
            <a:r>
              <a:rPr lang="lt-LT" sz="1400" dirty="0">
                <a:solidFill>
                  <a:schemeClr val="tx1"/>
                </a:solidFill>
                <a:latin typeface="+mj-lt"/>
              </a:rPr>
              <a:t>Lietuvoje vykdytos skirtingos dirvožemio stebėsenos programos, tačiau dėl nevienodų metodikų ir riboto duomenų prieinamumo informacija apie dirvožemio būklę išlieka fragmentuota. Todėl trūksta duomenų apie pažeistus Lietuvos dirvožemius.</a:t>
            </a:r>
          </a:p>
          <a:p>
            <a:pPr>
              <a:buFont typeface="Wingdings" panose="05000000000000000000" pitchFamily="2" charset="2"/>
              <a:buChar char="q"/>
            </a:pPr>
            <a:endParaRPr lang="lt-LT" sz="1400" dirty="0">
              <a:solidFill>
                <a:schemeClr val="tx1"/>
              </a:solidFill>
              <a:latin typeface="+mj-lt"/>
              <a:ea typeface="Cambria" panose="02040503050406030204" pitchFamily="18" charset="0"/>
            </a:endParaRPr>
          </a:p>
          <a:p>
            <a:pPr>
              <a:buFont typeface="Wingdings" panose="05000000000000000000" pitchFamily="2" charset="2"/>
              <a:buChar char="q"/>
            </a:pPr>
            <a:r>
              <a:rPr lang="lt-LT" sz="1400" dirty="0">
                <a:solidFill>
                  <a:schemeClr val="tx1"/>
                </a:solidFill>
                <a:latin typeface="+mj-lt"/>
              </a:rPr>
              <a:t>Šiuo metu (2025–2027 m.) vykdomas nacionalinis dirvožemio stebėsenos projektas. Pagal Europos direktyvos reikalavimus kuriamas ir testuojamas reprezentatyvus Lietuvos stebėsenos tinklas. Projekto metu mėginiai renkami 1 387 taškuose visoje Lietuvoje, apimant skirtingus dirvožemio rajonus ir žemėnaudas. Gavus tyrimų rezultatus, bus galima išsamiau įvertinti Lietuvos dirvožemių būklę ir pažeidimus.</a:t>
            </a:r>
            <a:endParaRPr lang="lt-LT" sz="1400" dirty="0">
              <a:solidFill>
                <a:schemeClr val="tx1"/>
              </a:solidFill>
              <a:latin typeface="+mj-lt"/>
              <a:ea typeface="Cambria" panose="02040503050406030204" pitchFamily="18" charset="0"/>
            </a:endParaRPr>
          </a:p>
          <a:p>
            <a:pPr>
              <a:buFont typeface="Wingdings" panose="05000000000000000000" pitchFamily="2" charset="2"/>
              <a:buChar char="q"/>
            </a:pPr>
            <a:endParaRPr lang="lt-LT" sz="1700" dirty="0">
              <a:solidFill>
                <a:schemeClr val="tx1"/>
              </a:solidFill>
              <a:latin typeface="+mj-lt"/>
              <a:ea typeface="Cambria" panose="02040503050406030204" pitchFamily="18" charset="0"/>
            </a:endParaRPr>
          </a:p>
          <a:p>
            <a:pPr marL="0" indent="0">
              <a:buNone/>
            </a:pPr>
            <a:endParaRPr lang="lt-LT" sz="1700" dirty="0">
              <a:solidFill>
                <a:schemeClr val="tx1"/>
              </a:solidFill>
              <a:latin typeface="+mj-lt"/>
              <a:ea typeface="Cambria" panose="02040503050406030204" pitchFamily="18" charset="0"/>
            </a:endParaRPr>
          </a:p>
          <a:p>
            <a:pPr marL="0" indent="0">
              <a:buSzPct val="100000"/>
              <a:buNone/>
            </a:pPr>
            <a:endParaRPr lang="lt-LT" sz="1700" dirty="0">
              <a:solidFill>
                <a:schemeClr val="tx1"/>
              </a:solidFill>
              <a:latin typeface="+mj-lt"/>
              <a:ea typeface="Cambria" panose="02040503050406030204" pitchFamily="18" charset="0"/>
              <a:cs typeface="Times New Roman" panose="02020603050405020304" pitchFamily="18" charset="0"/>
            </a:endParaRPr>
          </a:p>
          <a:p>
            <a:pPr>
              <a:buSzPct val="100000"/>
              <a:buFont typeface="Wingdings" panose="05000000000000000000" pitchFamily="2" charset="2"/>
              <a:buChar char="Ø"/>
            </a:pPr>
            <a:endParaRPr lang="lt-LT" sz="1600" b="0" i="0" dirty="0">
              <a:solidFill>
                <a:srgbClr val="000000"/>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lt-LT" sz="2000" b="0" i="0" dirty="0">
              <a:solidFill>
                <a:srgbClr val="000000"/>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lt-LT" sz="2000" b="0" i="0" dirty="0">
              <a:solidFill>
                <a:srgbClr val="000000"/>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lt-LT" sz="2000" dirty="0">
              <a:solidFill>
                <a:srgbClr val="00000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E0DC119-A2E0-4093-B011-1474BEC1582E}"/>
              </a:ext>
            </a:extLst>
          </p:cNvPr>
          <p:cNvSpPr>
            <a:spLocks noGrp="1"/>
          </p:cNvSpPr>
          <p:nvPr>
            <p:ph type="sldNum" sz="quarter" idx="12"/>
          </p:nvPr>
        </p:nvSpPr>
        <p:spPr/>
        <p:txBody>
          <a:bodyPr/>
          <a:lstStyle/>
          <a:p>
            <a:fld id="{A226E2A6-6D93-4997-8D45-933F879E6E5B}" type="slidenum">
              <a:rPr lang="lt-LT" smtClean="0"/>
              <a:pPr/>
              <a:t>3</a:t>
            </a:fld>
            <a:endParaRPr lang="lt-LT" dirty="0"/>
          </a:p>
        </p:txBody>
      </p:sp>
      <p:pic>
        <p:nvPicPr>
          <p:cNvPr id="5" name="Picture 4">
            <a:extLst>
              <a:ext uri="{FF2B5EF4-FFF2-40B4-BE49-F238E27FC236}">
                <a16:creationId xmlns:a16="http://schemas.microsoft.com/office/drawing/2014/main" id="{F8D0CA6B-B680-D40D-1241-15D2CAEB0C1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09012" y="0"/>
            <a:ext cx="4299467" cy="2715329"/>
          </a:xfrm>
          <a:prstGeom prst="rect">
            <a:avLst/>
          </a:prstGeom>
        </p:spPr>
      </p:pic>
      <p:pic>
        <p:nvPicPr>
          <p:cNvPr id="8" name="Picture 7">
            <a:extLst>
              <a:ext uri="{FF2B5EF4-FFF2-40B4-BE49-F238E27FC236}">
                <a16:creationId xmlns:a16="http://schemas.microsoft.com/office/drawing/2014/main" id="{F18BFB2A-A903-5F03-62C0-9A8A39533FBB}"/>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499992" y="2292487"/>
            <a:ext cx="4536504" cy="2851013"/>
          </a:xfrm>
          <a:prstGeom prst="rect">
            <a:avLst/>
          </a:prstGeom>
        </p:spPr>
      </p:pic>
      <p:sp>
        <p:nvSpPr>
          <p:cNvPr id="9" name="Arrow: Right 8">
            <a:extLst>
              <a:ext uri="{FF2B5EF4-FFF2-40B4-BE49-F238E27FC236}">
                <a16:creationId xmlns:a16="http://schemas.microsoft.com/office/drawing/2014/main" id="{F13AEB6B-8BF9-F1F9-95CE-E1BFD1B000C7}"/>
              </a:ext>
            </a:extLst>
          </p:cNvPr>
          <p:cNvSpPr/>
          <p:nvPr/>
        </p:nvSpPr>
        <p:spPr>
          <a:xfrm>
            <a:off x="4065697" y="3442940"/>
            <a:ext cx="936104" cy="2738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Arrow: Right 10">
            <a:extLst>
              <a:ext uri="{FF2B5EF4-FFF2-40B4-BE49-F238E27FC236}">
                <a16:creationId xmlns:a16="http://schemas.microsoft.com/office/drawing/2014/main" id="{76E98A19-99CB-5729-E9A5-CC0A49E3532D}"/>
              </a:ext>
            </a:extLst>
          </p:cNvPr>
          <p:cNvSpPr/>
          <p:nvPr/>
        </p:nvSpPr>
        <p:spPr>
          <a:xfrm>
            <a:off x="4031940" y="793347"/>
            <a:ext cx="936104" cy="2738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5221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E546A-329F-ADA8-4130-5442654B2FA5}"/>
              </a:ext>
            </a:extLst>
          </p:cNvPr>
          <p:cNvSpPr>
            <a:spLocks noGrp="1"/>
          </p:cNvSpPr>
          <p:nvPr>
            <p:ph type="title"/>
          </p:nvPr>
        </p:nvSpPr>
        <p:spPr>
          <a:xfrm>
            <a:off x="-2484784" y="-133896"/>
            <a:ext cx="8229600" cy="857250"/>
          </a:xfrm>
        </p:spPr>
        <p:txBody>
          <a:bodyPr/>
          <a:lstStyle/>
          <a:p>
            <a:r>
              <a:rPr lang="lt-LT" b="1" dirty="0">
                <a:solidFill>
                  <a:schemeClr val="tx1"/>
                </a:solidFill>
                <a:ea typeface="Cambria" panose="02040503050406030204" pitchFamily="18" charset="0"/>
                <a:cs typeface="Times New Roman" panose="02020603050405020304" pitchFamily="18" charset="0"/>
              </a:rPr>
              <a:t>Įvadas (2)</a:t>
            </a:r>
            <a:endParaRPr lang="lt-LT" dirty="0"/>
          </a:p>
        </p:txBody>
      </p:sp>
      <p:sp>
        <p:nvSpPr>
          <p:cNvPr id="4" name="Slide Number Placeholder 3">
            <a:extLst>
              <a:ext uri="{FF2B5EF4-FFF2-40B4-BE49-F238E27FC236}">
                <a16:creationId xmlns:a16="http://schemas.microsoft.com/office/drawing/2014/main" id="{8376FE78-6B7C-BC90-883E-B5C87A1F772E}"/>
              </a:ext>
            </a:extLst>
          </p:cNvPr>
          <p:cNvSpPr>
            <a:spLocks noGrp="1"/>
          </p:cNvSpPr>
          <p:nvPr>
            <p:ph type="sldNum" sz="quarter" idx="12"/>
          </p:nvPr>
        </p:nvSpPr>
        <p:spPr/>
        <p:txBody>
          <a:bodyPr/>
          <a:lstStyle/>
          <a:p>
            <a:fld id="{A226E2A6-6D93-4997-8D45-933F879E6E5B}" type="slidenum">
              <a:rPr lang="lt-LT" smtClean="0"/>
              <a:pPr/>
              <a:t>4</a:t>
            </a:fld>
            <a:endParaRPr lang="lt-LT" dirty="0"/>
          </a:p>
        </p:txBody>
      </p:sp>
      <p:sp>
        <p:nvSpPr>
          <p:cNvPr id="5" name="Content Placeholder 2">
            <a:extLst>
              <a:ext uri="{FF2B5EF4-FFF2-40B4-BE49-F238E27FC236}">
                <a16:creationId xmlns:a16="http://schemas.microsoft.com/office/drawing/2014/main" id="{F3A39A22-AFAC-69ED-8573-BCEC19F9BA9F}"/>
              </a:ext>
            </a:extLst>
          </p:cNvPr>
          <p:cNvSpPr>
            <a:spLocks noGrp="1"/>
          </p:cNvSpPr>
          <p:nvPr>
            <p:ph idx="1"/>
          </p:nvPr>
        </p:nvSpPr>
        <p:spPr>
          <a:xfrm>
            <a:off x="179512" y="723354"/>
            <a:ext cx="3636912" cy="3394075"/>
          </a:xfrm>
        </p:spPr>
        <p:txBody>
          <a:bodyPr>
            <a:normAutofit fontScale="55000" lnSpcReduction="20000"/>
          </a:bodyPr>
          <a:lstStyle/>
          <a:p>
            <a:pPr marL="0" indent="0">
              <a:buSzPct val="100000"/>
              <a:buNone/>
            </a:pPr>
            <a:endParaRPr lang="lt-LT" sz="1700" dirty="0">
              <a:solidFill>
                <a:schemeClr val="tx1"/>
              </a:solidFill>
              <a:latin typeface="+mj-lt"/>
              <a:ea typeface="Cambria" panose="02040503050406030204" pitchFamily="18" charset="0"/>
              <a:cs typeface="Times New Roman" panose="02020603050405020304" pitchFamily="18" charset="0"/>
            </a:endParaRPr>
          </a:p>
          <a:p>
            <a:pPr marL="0" indent="0">
              <a:buSzPct val="100000"/>
              <a:buNone/>
            </a:pPr>
            <a:r>
              <a:rPr lang="lt-LT" sz="2400" b="0" i="0" dirty="0">
                <a:solidFill>
                  <a:schemeClr val="tx1"/>
                </a:solidFill>
                <a:effectLst/>
                <a:latin typeface="+mj-lt"/>
                <a:ea typeface="Cambria" panose="02040503050406030204" pitchFamily="18" charset="0"/>
                <a:cs typeface="Times New Roman" panose="02020603050405020304" pitchFamily="18" charset="0"/>
              </a:rPr>
              <a:t>Šiuo metu sparčiai didėja nuotolinių metodų ir priemonių taikymo poreikis dirvožemio aktualių savybių (cheminių, fizikinių ir kt</a:t>
            </a:r>
            <a:r>
              <a:rPr lang="en-US" sz="2400" b="0" i="0" dirty="0">
                <a:solidFill>
                  <a:schemeClr val="tx1"/>
                </a:solidFill>
                <a:effectLst/>
                <a:latin typeface="+mj-lt"/>
                <a:ea typeface="Cambria" panose="02040503050406030204" pitchFamily="18" charset="0"/>
                <a:cs typeface="Times New Roman" panose="02020603050405020304" pitchFamily="18" charset="0"/>
              </a:rPr>
              <a:t>.</a:t>
            </a:r>
            <a:r>
              <a:rPr lang="lt-LT" sz="2400" b="0" i="0" dirty="0">
                <a:solidFill>
                  <a:schemeClr val="tx1"/>
                </a:solidFill>
                <a:effectLst/>
                <a:latin typeface="+mj-lt"/>
                <a:ea typeface="Cambria" panose="02040503050406030204" pitchFamily="18" charset="0"/>
                <a:cs typeface="Times New Roman" panose="02020603050405020304" pitchFamily="18" charset="0"/>
              </a:rPr>
              <a:t>) nustatymui </a:t>
            </a:r>
            <a:r>
              <a:rPr lang="en-GB" sz="2400" b="0" i="0" dirty="0" err="1">
                <a:solidFill>
                  <a:schemeClr val="tx1"/>
                </a:solidFill>
                <a:effectLst/>
                <a:latin typeface="+mj-lt"/>
                <a:ea typeface="Cambria" panose="02040503050406030204" pitchFamily="18" charset="0"/>
                <a:cs typeface="Times New Roman" panose="02020603050405020304" pitchFamily="18" charset="0"/>
              </a:rPr>
              <a:t>ir</a:t>
            </a:r>
            <a:r>
              <a:rPr lang="lt-LT" sz="2400" b="0" i="0" dirty="0">
                <a:solidFill>
                  <a:schemeClr val="tx1"/>
                </a:solidFill>
                <a:effectLst/>
                <a:latin typeface="+mj-lt"/>
                <a:ea typeface="Cambria" panose="02040503050406030204" pitchFamily="18" charset="0"/>
                <a:cs typeface="Times New Roman" panose="02020603050405020304" pitchFamily="18" charset="0"/>
              </a:rPr>
              <a:t> jų </a:t>
            </a:r>
            <a:r>
              <a:rPr lang="lt-LT" sz="2400" dirty="0">
                <a:solidFill>
                  <a:schemeClr val="tx1"/>
                </a:solidFill>
                <a:latin typeface="+mj-lt"/>
                <a:ea typeface="Cambria" panose="02040503050406030204" pitchFamily="18" charset="0"/>
                <a:cs typeface="Times New Roman" panose="02020603050405020304" pitchFamily="18" charset="0"/>
              </a:rPr>
              <a:t>pokyčio periodiniam stebėjimui</a:t>
            </a:r>
            <a:r>
              <a:rPr lang="en-GB" sz="2400" dirty="0">
                <a:solidFill>
                  <a:schemeClr val="tx1"/>
                </a:solidFill>
                <a:latin typeface="+mj-lt"/>
                <a:ea typeface="Cambria" panose="02040503050406030204" pitchFamily="18" charset="0"/>
                <a:cs typeface="Times New Roman" panose="02020603050405020304" pitchFamily="18" charset="0"/>
              </a:rPr>
              <a:t>.</a:t>
            </a:r>
            <a:r>
              <a:rPr lang="lt-LT" sz="2400" dirty="0">
                <a:solidFill>
                  <a:schemeClr val="tx1"/>
                </a:solidFill>
                <a:latin typeface="+mj-lt"/>
                <a:ea typeface="Cambria" panose="02040503050406030204" pitchFamily="18" charset="0"/>
                <a:cs typeface="Times New Roman" panose="02020603050405020304" pitchFamily="18" charset="0"/>
              </a:rPr>
              <a:t> </a:t>
            </a:r>
            <a:endParaRPr lang="lt-LT" sz="2400" b="0" i="0" strike="sngStrike" dirty="0">
              <a:solidFill>
                <a:schemeClr val="tx1"/>
              </a:solidFill>
              <a:effectLst/>
              <a:latin typeface="+mj-lt"/>
              <a:ea typeface="Cambria" panose="02040503050406030204" pitchFamily="18" charset="0"/>
              <a:cs typeface="Times New Roman" panose="02020603050405020304" pitchFamily="18" charset="0"/>
            </a:endParaRPr>
          </a:p>
          <a:p>
            <a:pPr>
              <a:buSzPct val="100000"/>
              <a:buFont typeface="Wingdings" panose="05000000000000000000" pitchFamily="2" charset="2"/>
              <a:buChar char="Ø"/>
            </a:pPr>
            <a:endParaRPr lang="lt-LT" sz="2400" b="0" i="0" dirty="0">
              <a:solidFill>
                <a:schemeClr val="tx1"/>
              </a:solidFill>
              <a:effectLst/>
              <a:latin typeface="+mj-lt"/>
              <a:ea typeface="Cambria" panose="02040503050406030204" pitchFamily="18" charset="0"/>
              <a:cs typeface="Times New Roman" panose="02020603050405020304" pitchFamily="18" charset="0"/>
            </a:endParaRPr>
          </a:p>
          <a:p>
            <a:pPr marL="0" indent="0">
              <a:buSzPct val="100000"/>
              <a:buNone/>
            </a:pPr>
            <a:r>
              <a:rPr lang="lt-LT" sz="2400" dirty="0">
                <a:solidFill>
                  <a:schemeClr val="tx1"/>
                </a:solidFill>
                <a:latin typeface="+mj-lt"/>
              </a:rPr>
              <a:t>Nuotoliniu būdu gauti dirvožemio duomenys naudingi tiksliajai žemdirbystei, dirvožemio žemėlapiams rengti.</a:t>
            </a:r>
          </a:p>
          <a:p>
            <a:pPr marL="0" indent="0">
              <a:buSzPct val="100000"/>
              <a:buNone/>
            </a:pPr>
            <a:endParaRPr lang="lt-LT" sz="2400" b="0" i="0" dirty="0">
              <a:solidFill>
                <a:schemeClr val="tx1"/>
              </a:solidFill>
              <a:effectLst/>
              <a:latin typeface="+mj-lt"/>
              <a:ea typeface="Cambria" panose="02040503050406030204" pitchFamily="18" charset="0"/>
              <a:cs typeface="Times New Roman" panose="02020603050405020304" pitchFamily="18" charset="0"/>
            </a:endParaRPr>
          </a:p>
          <a:p>
            <a:pPr marL="0" indent="0">
              <a:buSzPct val="100000"/>
              <a:buNone/>
            </a:pPr>
            <a:r>
              <a:rPr lang="lt-LT" sz="2400" dirty="0">
                <a:solidFill>
                  <a:schemeClr val="tx1"/>
                </a:solidFill>
                <a:latin typeface="+mj-lt"/>
                <a:ea typeface="Cambria" panose="02040503050406030204" pitchFamily="18" charset="0"/>
                <a:cs typeface="Times New Roman" panose="02020603050405020304" pitchFamily="18" charset="0"/>
              </a:rPr>
              <a:t>Nuotoliniu būdu gauti duomen</a:t>
            </a:r>
            <a:r>
              <a:rPr lang="en-GB" sz="2400" dirty="0">
                <a:solidFill>
                  <a:schemeClr val="tx1"/>
                </a:solidFill>
                <a:latin typeface="+mj-lt"/>
                <a:ea typeface="Cambria" panose="02040503050406030204" pitchFamily="18" charset="0"/>
                <a:cs typeface="Times New Roman" panose="02020603050405020304" pitchFamily="18" charset="0"/>
              </a:rPr>
              <a:t>y</a:t>
            </a:r>
            <a:r>
              <a:rPr lang="lt-LT" sz="2400" dirty="0">
                <a:solidFill>
                  <a:schemeClr val="tx1"/>
                </a:solidFill>
                <a:latin typeface="+mj-lt"/>
                <a:ea typeface="Cambria" panose="02040503050406030204" pitchFamily="18" charset="0"/>
                <a:cs typeface="Times New Roman" panose="02020603050405020304" pitchFamily="18" charset="0"/>
              </a:rPr>
              <a:t>s gali būti naudojami, prognozuojant dirvožemio savybių rodiklius, tačiau įvairios aplinkos sąlygos gali trikdyti prognozių tikslumą</a:t>
            </a:r>
            <a:r>
              <a:rPr lang="en-GB" sz="2400" dirty="0">
                <a:solidFill>
                  <a:schemeClr val="tx1"/>
                </a:solidFill>
                <a:latin typeface="+mj-lt"/>
                <a:ea typeface="Cambria" panose="02040503050406030204" pitchFamily="18" charset="0"/>
                <a:cs typeface="Times New Roman" panose="02020603050405020304" pitchFamily="18" charset="0"/>
              </a:rPr>
              <a:t>.</a:t>
            </a:r>
            <a:r>
              <a:rPr lang="lt-LT" sz="2400" dirty="0">
                <a:solidFill>
                  <a:schemeClr val="tx1"/>
                </a:solidFill>
                <a:latin typeface="+mj-lt"/>
                <a:ea typeface="Cambria" panose="02040503050406030204" pitchFamily="18" charset="0"/>
                <a:cs typeface="Times New Roman" panose="02020603050405020304" pitchFamily="18" charset="0"/>
              </a:rPr>
              <a:t>  </a:t>
            </a:r>
            <a:endParaRPr lang="en-US" sz="2400" dirty="0">
              <a:solidFill>
                <a:schemeClr val="tx1"/>
              </a:solidFill>
              <a:latin typeface="+mj-lt"/>
              <a:ea typeface="Cambria" panose="02040503050406030204" pitchFamily="18" charset="0"/>
              <a:cs typeface="Times New Roman" panose="02020603050405020304" pitchFamily="18" charset="0"/>
            </a:endParaRPr>
          </a:p>
          <a:p>
            <a:pPr marL="0" indent="0">
              <a:buSzPct val="100000"/>
              <a:buNone/>
            </a:pPr>
            <a:endParaRPr lang="en-US" sz="2400" dirty="0">
              <a:solidFill>
                <a:schemeClr val="tx1"/>
              </a:solidFill>
              <a:latin typeface="+mj-lt"/>
              <a:ea typeface="Cambria" panose="02040503050406030204" pitchFamily="18" charset="0"/>
            </a:endParaRPr>
          </a:p>
          <a:p>
            <a:pPr marL="0" indent="0">
              <a:buSzPct val="100000"/>
              <a:buNone/>
            </a:pPr>
            <a:r>
              <a:rPr lang="lt-LT" sz="2400" dirty="0">
                <a:solidFill>
                  <a:schemeClr val="tx1"/>
                </a:solidFill>
                <a:latin typeface="+mj-lt"/>
                <a:ea typeface="Cambria" panose="02040503050406030204" pitchFamily="18" charset="0"/>
              </a:rPr>
              <a:t>Tradiciniai dirvožemio tyrimo metodai yra brangūs, imlūs laikui ir ribotai atspindi erdvinį kintamumą, todėl jie turėtų būti derinami su nuotoliniais duomenimis.</a:t>
            </a:r>
            <a:endParaRPr lang="lt-LT" sz="2400" dirty="0">
              <a:solidFill>
                <a:schemeClr val="tx1"/>
              </a:solidFill>
              <a:latin typeface="+mj-lt"/>
              <a:ea typeface="Cambria" panose="02040503050406030204" pitchFamily="18" charset="0"/>
              <a:cs typeface="Times New Roman" panose="02020603050405020304" pitchFamily="18" charset="0"/>
            </a:endParaRPr>
          </a:p>
          <a:p>
            <a:pPr>
              <a:buSzPct val="100000"/>
              <a:buFont typeface="Wingdings" panose="05000000000000000000" pitchFamily="2" charset="2"/>
              <a:buChar char="Ø"/>
            </a:pPr>
            <a:endParaRPr lang="lt-LT" sz="1600" b="0" i="0" dirty="0">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endParaRPr>
          </a:p>
          <a:p>
            <a:pPr>
              <a:buSzPct val="100000"/>
              <a:buFont typeface="Wingdings" panose="05000000000000000000" pitchFamily="2" charset="2"/>
              <a:buChar char="Ø"/>
            </a:pPr>
            <a:endParaRPr lang="lt-LT" sz="1600" b="0" i="0" dirty="0">
              <a:solidFill>
                <a:srgbClr val="000000"/>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lt-LT" sz="2000" b="0" i="0" dirty="0">
              <a:solidFill>
                <a:srgbClr val="000000"/>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lt-LT" sz="2000" b="0" i="0" dirty="0">
              <a:solidFill>
                <a:srgbClr val="000000"/>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lt-LT" sz="2000" dirty="0">
              <a:solidFill>
                <a:srgbClr val="000000"/>
              </a:solidFill>
              <a:latin typeface="Times New Roman" panose="02020603050405020304" pitchFamily="18" charset="0"/>
              <a:cs typeface="Times New Roman" panose="02020603050405020304" pitchFamily="18" charset="0"/>
            </a:endParaRPr>
          </a:p>
        </p:txBody>
      </p:sp>
      <p:pic>
        <p:nvPicPr>
          <p:cNvPr id="7" name="Picture 2">
            <a:extLst>
              <a:ext uri="{FF2B5EF4-FFF2-40B4-BE49-F238E27FC236}">
                <a16:creationId xmlns:a16="http://schemas.microsoft.com/office/drawing/2014/main" id="{5B33A683-B6D1-0732-E279-C45EE4A59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7554" y="-29081"/>
            <a:ext cx="1296144" cy="11321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E6110B63-0AE6-E624-5E44-6312EF7E8C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04" y="-288594"/>
            <a:ext cx="1656184" cy="165117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17F226F-FFA7-3EED-59F0-A8C5D21ED6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6424" y="1231869"/>
            <a:ext cx="5327576" cy="2885559"/>
          </a:xfrm>
          <a:prstGeom prst="rect">
            <a:avLst/>
          </a:prstGeom>
        </p:spPr>
      </p:pic>
    </p:spTree>
    <p:extLst>
      <p:ext uri="{BB962C8B-B14F-4D97-AF65-F5344CB8AC3E}">
        <p14:creationId xmlns:p14="http://schemas.microsoft.com/office/powerpoint/2010/main" val="293829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3B640-BA39-5030-9AD1-22CD42E74BCC}"/>
              </a:ext>
            </a:extLst>
          </p:cNvPr>
          <p:cNvSpPr>
            <a:spLocks noGrp="1"/>
          </p:cNvSpPr>
          <p:nvPr>
            <p:ph type="title"/>
          </p:nvPr>
        </p:nvSpPr>
        <p:spPr>
          <a:xfrm>
            <a:off x="-76843" y="-89994"/>
            <a:ext cx="4808855" cy="857250"/>
          </a:xfrm>
        </p:spPr>
        <p:txBody>
          <a:bodyPr/>
          <a:lstStyle/>
          <a:p>
            <a:r>
              <a:rPr lang="lt-LT" sz="2800" b="1" dirty="0">
                <a:solidFill>
                  <a:schemeClr val="tx1"/>
                </a:solidFill>
                <a:latin typeface="+mj-lt"/>
              </a:rPr>
              <a:t>Tyrimo tikslas</a:t>
            </a:r>
          </a:p>
        </p:txBody>
      </p:sp>
      <p:sp>
        <p:nvSpPr>
          <p:cNvPr id="3" name="Content Placeholder 2">
            <a:extLst>
              <a:ext uri="{FF2B5EF4-FFF2-40B4-BE49-F238E27FC236}">
                <a16:creationId xmlns:a16="http://schemas.microsoft.com/office/drawing/2014/main" id="{B71247BD-98CA-41DC-648A-EB0F5DEE4A92}"/>
              </a:ext>
            </a:extLst>
          </p:cNvPr>
          <p:cNvSpPr>
            <a:spLocks noGrp="1"/>
          </p:cNvSpPr>
          <p:nvPr>
            <p:ph idx="1"/>
          </p:nvPr>
        </p:nvSpPr>
        <p:spPr>
          <a:xfrm>
            <a:off x="115372" y="627534"/>
            <a:ext cx="4043029" cy="3676298"/>
          </a:xfrm>
        </p:spPr>
        <p:txBody>
          <a:bodyPr>
            <a:normAutofit/>
          </a:bodyPr>
          <a:lstStyle/>
          <a:p>
            <a:pPr marL="0" indent="0">
              <a:buNone/>
            </a:pPr>
            <a:endParaRPr lang="lt-LT" sz="1800" dirty="0">
              <a:solidFill>
                <a:schemeClr val="tx1"/>
              </a:solidFill>
              <a:latin typeface="+mj-lt"/>
              <a:ea typeface="Cambria" panose="02040503050406030204" pitchFamily="18" charset="0"/>
            </a:endParaRPr>
          </a:p>
          <a:p>
            <a:pPr marL="0" indent="0">
              <a:buNone/>
            </a:pPr>
            <a:r>
              <a:rPr lang="lt-LT" sz="1800" b="1" dirty="0">
                <a:solidFill>
                  <a:schemeClr val="tx1"/>
                </a:solidFill>
                <a:latin typeface="+mj-lt"/>
              </a:rPr>
              <a:t>Tyrimo tikslas: </a:t>
            </a:r>
            <a:r>
              <a:rPr lang="lt-LT" sz="1800" dirty="0">
                <a:solidFill>
                  <a:schemeClr val="tx1"/>
                </a:solidFill>
                <a:latin typeface="+mj-lt"/>
              </a:rPr>
              <a:t>įvertinti skirtingų skaitmeninių jutiklių (bepiločių skraidyklių, palydovinių vaizdų ir dirvožemio EMI jutiklių) bei jų kombinacijų tikslumą prognozuojant dirvožemio savybes (granuliometrinę sudėtį – molio, smėlio ir dulkių daleles, dirvožemio organinę anglį, pH ir dirvožemio drėgmę), kartu analizuojant kaštų ir tikslumo santykį bei praktinį pritaikomumą lauko mastu.</a:t>
            </a:r>
          </a:p>
          <a:p>
            <a:pPr marL="0" indent="0">
              <a:buNone/>
            </a:pPr>
            <a:endParaRPr lang="lt-LT" dirty="0"/>
          </a:p>
          <a:p>
            <a:pPr marL="0" indent="0">
              <a:buNone/>
            </a:pPr>
            <a:endParaRPr lang="lt-LT" dirty="0"/>
          </a:p>
        </p:txBody>
      </p:sp>
      <p:sp>
        <p:nvSpPr>
          <p:cNvPr id="4" name="Slide Number Placeholder 3">
            <a:extLst>
              <a:ext uri="{FF2B5EF4-FFF2-40B4-BE49-F238E27FC236}">
                <a16:creationId xmlns:a16="http://schemas.microsoft.com/office/drawing/2014/main" id="{1CCA9F56-6724-B6DA-67B4-DB6B2DAC5625}"/>
              </a:ext>
            </a:extLst>
          </p:cNvPr>
          <p:cNvSpPr>
            <a:spLocks noGrp="1"/>
          </p:cNvSpPr>
          <p:nvPr>
            <p:ph type="sldNum" sz="quarter" idx="12"/>
          </p:nvPr>
        </p:nvSpPr>
        <p:spPr/>
        <p:txBody>
          <a:bodyPr/>
          <a:lstStyle/>
          <a:p>
            <a:fld id="{A226E2A6-6D93-4997-8D45-933F879E6E5B}" type="slidenum">
              <a:rPr lang="lt-LT" smtClean="0"/>
              <a:pPr/>
              <a:t>5</a:t>
            </a:fld>
            <a:endParaRPr lang="lt-LT" dirty="0"/>
          </a:p>
        </p:txBody>
      </p:sp>
      <p:pic>
        <p:nvPicPr>
          <p:cNvPr id="6" name="Picture 5">
            <a:extLst>
              <a:ext uri="{FF2B5EF4-FFF2-40B4-BE49-F238E27FC236}">
                <a16:creationId xmlns:a16="http://schemas.microsoft.com/office/drawing/2014/main" id="{62D2DB05-E7D7-74E5-6336-20A5F9D347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0534" y="105442"/>
            <a:ext cx="4899944" cy="4274352"/>
          </a:xfrm>
          <a:prstGeom prst="rect">
            <a:avLst/>
          </a:prstGeom>
        </p:spPr>
      </p:pic>
    </p:spTree>
    <p:extLst>
      <p:ext uri="{BB962C8B-B14F-4D97-AF65-F5344CB8AC3E}">
        <p14:creationId xmlns:p14="http://schemas.microsoft.com/office/powerpoint/2010/main" val="4031537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3C8A2-5280-3749-B95C-298BCE1238E9}"/>
              </a:ext>
            </a:extLst>
          </p:cNvPr>
          <p:cNvSpPr>
            <a:spLocks noGrp="1"/>
          </p:cNvSpPr>
          <p:nvPr>
            <p:ph type="title"/>
          </p:nvPr>
        </p:nvSpPr>
        <p:spPr>
          <a:xfrm>
            <a:off x="5047841" y="166992"/>
            <a:ext cx="3816424" cy="857250"/>
          </a:xfrm>
        </p:spPr>
        <p:txBody>
          <a:bodyPr/>
          <a:lstStyle/>
          <a:p>
            <a:r>
              <a:rPr lang="lt-LT" sz="3000" b="1" dirty="0">
                <a:solidFill>
                  <a:schemeClr val="tx1"/>
                </a:solidFill>
                <a:latin typeface="+mj-lt"/>
                <a:ea typeface="Cambria" panose="02040503050406030204" pitchFamily="18" charset="0"/>
              </a:rPr>
              <a:t>Tyrimų vietovė ir dirvožemio ėminiai</a:t>
            </a:r>
          </a:p>
        </p:txBody>
      </p:sp>
      <p:pic>
        <p:nvPicPr>
          <p:cNvPr id="6" name="Content Placeholder 5">
            <a:extLst>
              <a:ext uri="{FF2B5EF4-FFF2-40B4-BE49-F238E27FC236}">
                <a16:creationId xmlns:a16="http://schemas.microsoft.com/office/drawing/2014/main" id="{5AD64B12-EFA3-6FA5-CA55-50196EDAAB0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13" y="411510"/>
            <a:ext cx="4716016" cy="3219822"/>
          </a:xfrm>
          <a:prstGeom prst="rect">
            <a:avLst/>
          </a:prstGeom>
        </p:spPr>
      </p:pic>
      <p:sp>
        <p:nvSpPr>
          <p:cNvPr id="4" name="Slide Number Placeholder 3">
            <a:extLst>
              <a:ext uri="{FF2B5EF4-FFF2-40B4-BE49-F238E27FC236}">
                <a16:creationId xmlns:a16="http://schemas.microsoft.com/office/drawing/2014/main" id="{6E171486-C88D-CF72-1887-731EE396BF24}"/>
              </a:ext>
            </a:extLst>
          </p:cNvPr>
          <p:cNvSpPr>
            <a:spLocks noGrp="1"/>
          </p:cNvSpPr>
          <p:nvPr>
            <p:ph type="sldNum" sz="quarter" idx="12"/>
          </p:nvPr>
        </p:nvSpPr>
        <p:spPr/>
        <p:txBody>
          <a:bodyPr/>
          <a:lstStyle/>
          <a:p>
            <a:fld id="{A226E2A6-6D93-4997-8D45-933F879E6E5B}" type="slidenum">
              <a:rPr lang="lt-LT" smtClean="0"/>
              <a:pPr/>
              <a:t>6</a:t>
            </a:fld>
            <a:endParaRPr lang="lt-LT" dirty="0"/>
          </a:p>
        </p:txBody>
      </p:sp>
      <p:graphicFrame>
        <p:nvGraphicFramePr>
          <p:cNvPr id="7" name="Table 6">
            <a:extLst>
              <a:ext uri="{FF2B5EF4-FFF2-40B4-BE49-F238E27FC236}">
                <a16:creationId xmlns:a16="http://schemas.microsoft.com/office/drawing/2014/main" id="{0E1503C1-97FE-E28A-0BAC-7417CD197938}"/>
              </a:ext>
            </a:extLst>
          </p:cNvPr>
          <p:cNvGraphicFramePr>
            <a:graphicFrameLocks noGrp="1"/>
          </p:cNvGraphicFramePr>
          <p:nvPr>
            <p:extLst>
              <p:ext uri="{D42A27DB-BD31-4B8C-83A1-F6EECF244321}">
                <p14:modId xmlns:p14="http://schemas.microsoft.com/office/powerpoint/2010/main" val="2667070541"/>
              </p:ext>
            </p:extLst>
          </p:nvPr>
        </p:nvGraphicFramePr>
        <p:xfrm>
          <a:off x="4660671" y="1347436"/>
          <a:ext cx="4503177" cy="1690198"/>
        </p:xfrm>
        <a:graphic>
          <a:graphicData uri="http://schemas.openxmlformats.org/drawingml/2006/table">
            <a:tbl>
              <a:tblPr firstRow="1" firstCol="1" bandRow="1"/>
              <a:tblGrid>
                <a:gridCol w="629855">
                  <a:extLst>
                    <a:ext uri="{9D8B030D-6E8A-4147-A177-3AD203B41FA5}">
                      <a16:colId xmlns:a16="http://schemas.microsoft.com/office/drawing/2014/main" val="395245992"/>
                    </a:ext>
                  </a:extLst>
                </a:gridCol>
                <a:gridCol w="169224">
                  <a:extLst>
                    <a:ext uri="{9D8B030D-6E8A-4147-A177-3AD203B41FA5}">
                      <a16:colId xmlns:a16="http://schemas.microsoft.com/office/drawing/2014/main" val="2401315589"/>
                    </a:ext>
                  </a:extLst>
                </a:gridCol>
                <a:gridCol w="365589">
                  <a:extLst>
                    <a:ext uri="{9D8B030D-6E8A-4147-A177-3AD203B41FA5}">
                      <a16:colId xmlns:a16="http://schemas.microsoft.com/office/drawing/2014/main" val="1047098433"/>
                    </a:ext>
                  </a:extLst>
                </a:gridCol>
                <a:gridCol w="567149">
                  <a:extLst>
                    <a:ext uri="{9D8B030D-6E8A-4147-A177-3AD203B41FA5}">
                      <a16:colId xmlns:a16="http://schemas.microsoft.com/office/drawing/2014/main" val="3788770514"/>
                    </a:ext>
                  </a:extLst>
                </a:gridCol>
                <a:gridCol w="669228">
                  <a:extLst>
                    <a:ext uri="{9D8B030D-6E8A-4147-A177-3AD203B41FA5}">
                      <a16:colId xmlns:a16="http://schemas.microsoft.com/office/drawing/2014/main" val="3490905161"/>
                    </a:ext>
                  </a:extLst>
                </a:gridCol>
                <a:gridCol w="702893">
                  <a:extLst>
                    <a:ext uri="{9D8B030D-6E8A-4147-A177-3AD203B41FA5}">
                      <a16:colId xmlns:a16="http://schemas.microsoft.com/office/drawing/2014/main" val="3310227046"/>
                    </a:ext>
                  </a:extLst>
                </a:gridCol>
                <a:gridCol w="679160">
                  <a:extLst>
                    <a:ext uri="{9D8B030D-6E8A-4147-A177-3AD203B41FA5}">
                      <a16:colId xmlns:a16="http://schemas.microsoft.com/office/drawing/2014/main" val="4193012778"/>
                    </a:ext>
                  </a:extLst>
                </a:gridCol>
                <a:gridCol w="720079">
                  <a:extLst>
                    <a:ext uri="{9D8B030D-6E8A-4147-A177-3AD203B41FA5}">
                      <a16:colId xmlns:a16="http://schemas.microsoft.com/office/drawing/2014/main" val="995767181"/>
                    </a:ext>
                  </a:extLst>
                </a:gridCol>
              </a:tblGrid>
              <a:tr h="583094">
                <a:tc>
                  <a:txBody>
                    <a:bodyPr/>
                    <a:lstStyle/>
                    <a:p>
                      <a:pPr algn="ctr">
                        <a:lnSpc>
                          <a:spcPct val="107000"/>
                        </a:lnSpc>
                        <a:spcAft>
                          <a:spcPts val="800"/>
                        </a:spcAft>
                        <a:buNone/>
                      </a:pP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Laukas</a:t>
                      </a: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Plotas</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(ha)</a:t>
                      </a: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Ėminiai</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900" b="1"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Ėminių surinkimo laikas</a:t>
                      </a: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Bepilotės</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skraidyklės</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skrydžio</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laikas</a:t>
                      </a: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Palydovinių</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vaizdų</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surinkimo</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laikas</a:t>
                      </a: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EMI </a:t>
                      </a: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Surinkimo</a:t>
                      </a:r>
                      <a:r>
                        <a:rPr lang="en-GB"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9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laikas</a:t>
                      </a: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1211838"/>
                  </a:ext>
                </a:extLst>
              </a:tr>
              <a:tr h="185282">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LT_RUM</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lt-LT" sz="700" kern="100">
                        <a:effectLst/>
                        <a:latin typeface="Aptos" panose="020B00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lt-LT"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72 (70)*</a:t>
                      </a:r>
                      <a:endParaRPr lang="lt-LT"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2021-05-10</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2021-05-10</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2021-05-12</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2021-10-21</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839779094"/>
                  </a:ext>
                </a:extLst>
              </a:tr>
              <a:tr h="241498">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LT_VIE</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nSpc>
                          <a:spcPct val="107000"/>
                        </a:lnSpc>
                        <a:buNone/>
                      </a:pPr>
                      <a:endParaRPr lang="lt-LT" sz="700" kern="100">
                        <a:effectLst/>
                        <a:latin typeface="Aptos" panose="020B0004020202020204" pitchFamily="34"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7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2.7</a:t>
                      </a:r>
                      <a:endParaRPr lang="lt-LT" sz="7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7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70 (66)*</a:t>
                      </a:r>
                      <a:endParaRPr lang="lt-LT" sz="7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2021-05-10</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2021-05-10</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2021-05-11</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2021-10-20</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94290431"/>
                  </a:ext>
                </a:extLst>
              </a:tr>
              <a:tr h="215111">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LT_VEZ</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nSpc>
                          <a:spcPct val="107000"/>
                        </a:lnSpc>
                        <a:buNone/>
                      </a:pPr>
                      <a:endParaRPr lang="lt-LT" sz="700" kern="100">
                        <a:effectLst/>
                        <a:latin typeface="Aptos" panose="020B0004020202020204" pitchFamily="34"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lt-LT"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57(52)*</a:t>
                      </a:r>
                      <a:endParaRPr lang="lt-LT" sz="7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2021-05-14</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2021-05-14</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2021-05-12</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2021-10-21</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601224146"/>
                  </a:ext>
                </a:extLst>
              </a:tr>
              <a:tr h="203638">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LT_LYD</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nSpc>
                          <a:spcPct val="107000"/>
                        </a:lnSpc>
                        <a:buNone/>
                      </a:pPr>
                      <a:endParaRPr lang="lt-LT" sz="700" kern="100">
                        <a:effectLst/>
                        <a:latin typeface="Aptos" panose="020B0004020202020204" pitchFamily="34"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7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4.7</a:t>
                      </a:r>
                      <a:endParaRPr lang="lt-LT" sz="7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7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112 (106)*</a:t>
                      </a:r>
                      <a:endParaRPr lang="lt-LT" sz="7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2021-08-10</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2021-08-10</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2021-08-09</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2021-10-20</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719180448"/>
                  </a:ext>
                </a:extLst>
              </a:tr>
              <a:tr h="261575">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LT_VAL</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7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7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7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 (1.7)</a:t>
                      </a:r>
                      <a:endParaRPr lang="lt-LT" sz="7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7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77 (39)*</a:t>
                      </a:r>
                      <a:endParaRPr lang="lt-LT" sz="7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2021-09-10</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2021-09-10</a:t>
                      </a:r>
                      <a:endParaRPr lang="lt-LT" sz="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2021-09-08</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2021-10-19</a:t>
                      </a:r>
                      <a:endParaRPr lang="lt-LT"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7290779"/>
                  </a:ext>
                </a:extLst>
              </a:tr>
            </a:tbl>
          </a:graphicData>
        </a:graphic>
      </p:graphicFrame>
    </p:spTree>
    <p:extLst>
      <p:ext uri="{BB962C8B-B14F-4D97-AF65-F5344CB8AC3E}">
        <p14:creationId xmlns:p14="http://schemas.microsoft.com/office/powerpoint/2010/main" val="538545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8C5FC-C2B5-4B90-29D5-8AEE64760595}"/>
              </a:ext>
            </a:extLst>
          </p:cNvPr>
          <p:cNvSpPr>
            <a:spLocks noGrp="1"/>
          </p:cNvSpPr>
          <p:nvPr>
            <p:ph type="title"/>
          </p:nvPr>
        </p:nvSpPr>
        <p:spPr>
          <a:xfrm>
            <a:off x="323528" y="-92546"/>
            <a:ext cx="8229600" cy="857250"/>
          </a:xfrm>
        </p:spPr>
        <p:txBody>
          <a:bodyPr/>
          <a:lstStyle/>
          <a:p>
            <a:r>
              <a:rPr lang="lt-LT" b="1" dirty="0">
                <a:solidFill>
                  <a:schemeClr val="tx1"/>
                </a:solidFill>
                <a:latin typeface="+mj-lt"/>
              </a:rPr>
              <a:t>Ėminių surinkimo strategija</a:t>
            </a:r>
          </a:p>
        </p:txBody>
      </p:sp>
      <p:pic>
        <p:nvPicPr>
          <p:cNvPr id="6" name="Content Placeholder 5">
            <a:extLst>
              <a:ext uri="{FF2B5EF4-FFF2-40B4-BE49-F238E27FC236}">
                <a16:creationId xmlns:a16="http://schemas.microsoft.com/office/drawing/2014/main" id="{04400203-69D3-7E3B-CF28-FF867619184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237" y="1450756"/>
            <a:ext cx="4283968" cy="3566071"/>
          </a:xfrm>
          <a:prstGeom prst="rect">
            <a:avLst/>
          </a:prstGeom>
        </p:spPr>
      </p:pic>
      <p:sp>
        <p:nvSpPr>
          <p:cNvPr id="4" name="Slide Number Placeholder 3">
            <a:extLst>
              <a:ext uri="{FF2B5EF4-FFF2-40B4-BE49-F238E27FC236}">
                <a16:creationId xmlns:a16="http://schemas.microsoft.com/office/drawing/2014/main" id="{43545ED1-5B1F-8A89-2F1D-0E7CEEBA20BA}"/>
              </a:ext>
            </a:extLst>
          </p:cNvPr>
          <p:cNvSpPr>
            <a:spLocks noGrp="1"/>
          </p:cNvSpPr>
          <p:nvPr>
            <p:ph type="sldNum" sz="quarter" idx="12"/>
          </p:nvPr>
        </p:nvSpPr>
        <p:spPr/>
        <p:txBody>
          <a:bodyPr/>
          <a:lstStyle/>
          <a:p>
            <a:fld id="{A226E2A6-6D93-4997-8D45-933F879E6E5B}" type="slidenum">
              <a:rPr lang="lt-LT" smtClean="0"/>
              <a:pPr/>
              <a:t>7</a:t>
            </a:fld>
            <a:endParaRPr lang="lt-LT" dirty="0"/>
          </a:p>
        </p:txBody>
      </p:sp>
      <p:pic>
        <p:nvPicPr>
          <p:cNvPr id="3" name="Picture 2">
            <a:extLst>
              <a:ext uri="{FF2B5EF4-FFF2-40B4-BE49-F238E27FC236}">
                <a16:creationId xmlns:a16="http://schemas.microsoft.com/office/drawing/2014/main" id="{6050CDB5-526E-2796-956E-36116ADFD8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696119"/>
            <a:ext cx="4788024" cy="4320708"/>
          </a:xfrm>
          <a:prstGeom prst="rect">
            <a:avLst/>
          </a:prstGeom>
        </p:spPr>
      </p:pic>
    </p:spTree>
    <p:extLst>
      <p:ext uri="{BB962C8B-B14F-4D97-AF65-F5344CB8AC3E}">
        <p14:creationId xmlns:p14="http://schemas.microsoft.com/office/powerpoint/2010/main" val="777863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084B1-E7FF-E13A-631D-FC481ACB925C}"/>
              </a:ext>
            </a:extLst>
          </p:cNvPr>
          <p:cNvSpPr>
            <a:spLocks noGrp="1"/>
          </p:cNvSpPr>
          <p:nvPr>
            <p:ph type="title"/>
          </p:nvPr>
        </p:nvSpPr>
        <p:spPr>
          <a:xfrm>
            <a:off x="-168435" y="31544"/>
            <a:ext cx="7347269" cy="857250"/>
          </a:xfrm>
        </p:spPr>
        <p:txBody>
          <a:bodyPr/>
          <a:lstStyle/>
          <a:p>
            <a:r>
              <a:rPr lang="lt-LT" sz="3000" b="1" dirty="0">
                <a:solidFill>
                  <a:schemeClr val="tx1"/>
                </a:solidFill>
                <a:latin typeface="+mj-lt"/>
              </a:rPr>
              <a:t>Modeliavimo metodas naudojant mašininį mokymąsi</a:t>
            </a:r>
          </a:p>
        </p:txBody>
      </p:sp>
      <p:sp>
        <p:nvSpPr>
          <p:cNvPr id="3" name="Content Placeholder 2">
            <a:extLst>
              <a:ext uri="{FF2B5EF4-FFF2-40B4-BE49-F238E27FC236}">
                <a16:creationId xmlns:a16="http://schemas.microsoft.com/office/drawing/2014/main" id="{EEA52064-C6D4-A382-C753-9FEA2A0A2E90}"/>
              </a:ext>
            </a:extLst>
          </p:cNvPr>
          <p:cNvSpPr>
            <a:spLocks noGrp="1"/>
          </p:cNvSpPr>
          <p:nvPr>
            <p:ph idx="1"/>
          </p:nvPr>
        </p:nvSpPr>
        <p:spPr>
          <a:xfrm>
            <a:off x="6320779" y="1082357"/>
            <a:ext cx="2807925" cy="3394472"/>
          </a:xfrm>
        </p:spPr>
        <p:txBody>
          <a:bodyPr>
            <a:normAutofit lnSpcReduction="10000"/>
          </a:bodyPr>
          <a:lstStyle/>
          <a:p>
            <a:pPr>
              <a:buFont typeface="Wingdings" panose="05000000000000000000" pitchFamily="2" charset="2"/>
              <a:buChar char="Ø"/>
            </a:pPr>
            <a:r>
              <a:rPr lang="lt-LT" sz="1300" dirty="0">
                <a:solidFill>
                  <a:schemeClr val="tx1"/>
                </a:solidFill>
              </a:rPr>
              <a:t> Modeliai kurti kiekvienam laukui ir kiekvienam rodikliui atskirai (site-specific požiūris);</a:t>
            </a:r>
          </a:p>
          <a:p>
            <a:pPr marL="0" indent="0">
              <a:buNone/>
            </a:pPr>
            <a:endParaRPr lang="lt-LT" sz="1300" dirty="0">
              <a:solidFill>
                <a:schemeClr val="tx1"/>
              </a:solidFill>
            </a:endParaRPr>
          </a:p>
          <a:p>
            <a:pPr>
              <a:buFont typeface="Wingdings" panose="05000000000000000000" pitchFamily="2" charset="2"/>
              <a:buChar char="Ø"/>
            </a:pPr>
            <a:r>
              <a:rPr lang="lt-LT" sz="1300" dirty="0">
                <a:solidFill>
                  <a:schemeClr val="tx1"/>
                </a:solidFill>
              </a:rPr>
              <a:t> Lauko duomenys padalyti: 70 % mokymui, 30 % validacijai (stratifikuota atranka);</a:t>
            </a:r>
          </a:p>
          <a:p>
            <a:pPr marL="0" indent="0">
              <a:buNone/>
            </a:pPr>
            <a:endParaRPr lang="lt-LT" sz="1300" dirty="0">
              <a:solidFill>
                <a:schemeClr val="tx1"/>
              </a:solidFill>
            </a:endParaRPr>
          </a:p>
          <a:p>
            <a:pPr>
              <a:buFont typeface="Wingdings" panose="05000000000000000000" pitchFamily="2" charset="2"/>
              <a:buChar char="Ø"/>
            </a:pPr>
            <a:r>
              <a:rPr lang="lt-LT" sz="1300" dirty="0">
                <a:solidFill>
                  <a:schemeClr val="tx1"/>
                </a:solidFill>
              </a:rPr>
              <a:t>Naudotas Random Forest algoritmas (R, </a:t>
            </a:r>
            <a:r>
              <a:rPr lang="lt-LT" sz="1300" i="1" dirty="0">
                <a:solidFill>
                  <a:schemeClr val="tx1"/>
                </a:solidFill>
              </a:rPr>
              <a:t>caret</a:t>
            </a:r>
            <a:r>
              <a:rPr lang="lt-LT" sz="1300" dirty="0">
                <a:solidFill>
                  <a:schemeClr val="tx1"/>
                </a:solidFill>
              </a:rPr>
              <a:t>);</a:t>
            </a:r>
          </a:p>
          <a:p>
            <a:pPr marL="0" indent="0">
              <a:buNone/>
            </a:pPr>
            <a:endParaRPr lang="lt-LT" sz="1300" dirty="0">
              <a:solidFill>
                <a:schemeClr val="tx1"/>
              </a:solidFill>
            </a:endParaRPr>
          </a:p>
          <a:p>
            <a:pPr>
              <a:buFont typeface="Wingdings" panose="05000000000000000000" pitchFamily="2" charset="2"/>
              <a:buChar char="Ø"/>
            </a:pPr>
            <a:r>
              <a:rPr lang="lt-LT" sz="1300" dirty="0">
                <a:solidFill>
                  <a:schemeClr val="tx1"/>
                </a:solidFill>
              </a:rPr>
              <a:t> Lauko duomenys sujungti su bepiločių skraidyklių, palydoviniais ir EMI duomenimis (7 modeliavimo scenarijai)</a:t>
            </a:r>
          </a:p>
        </p:txBody>
      </p:sp>
      <p:sp>
        <p:nvSpPr>
          <p:cNvPr id="4" name="Slide Number Placeholder 3">
            <a:extLst>
              <a:ext uri="{FF2B5EF4-FFF2-40B4-BE49-F238E27FC236}">
                <a16:creationId xmlns:a16="http://schemas.microsoft.com/office/drawing/2014/main" id="{F59D9C2C-9A56-0513-88B5-EB4CAED23EB9}"/>
              </a:ext>
            </a:extLst>
          </p:cNvPr>
          <p:cNvSpPr>
            <a:spLocks noGrp="1"/>
          </p:cNvSpPr>
          <p:nvPr>
            <p:ph type="sldNum" sz="quarter" idx="12"/>
          </p:nvPr>
        </p:nvSpPr>
        <p:spPr/>
        <p:txBody>
          <a:bodyPr/>
          <a:lstStyle/>
          <a:p>
            <a:fld id="{A226E2A6-6D93-4997-8D45-933F879E6E5B}" type="slidenum">
              <a:rPr lang="lt-LT" smtClean="0"/>
              <a:pPr/>
              <a:t>8</a:t>
            </a:fld>
            <a:endParaRPr lang="lt-LT" dirty="0"/>
          </a:p>
        </p:txBody>
      </p:sp>
      <p:pic>
        <p:nvPicPr>
          <p:cNvPr id="5" name="Content Placeholder 5" descr="Graphical user interface, application&#10;&#10;Description automatically generated">
            <a:extLst>
              <a:ext uri="{FF2B5EF4-FFF2-40B4-BE49-F238E27FC236}">
                <a16:creationId xmlns:a16="http://schemas.microsoft.com/office/drawing/2014/main" id="{1C13E390-2401-1F18-5945-5581DFF5B7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2082"/>
            <a:ext cx="6367007" cy="3693984"/>
          </a:xfrm>
          <a:prstGeom prst="rect">
            <a:avLst/>
          </a:prstGeom>
        </p:spPr>
      </p:pic>
      <p:pic>
        <p:nvPicPr>
          <p:cNvPr id="6" name="Picture 4">
            <a:extLst>
              <a:ext uri="{FF2B5EF4-FFF2-40B4-BE49-F238E27FC236}">
                <a16:creationId xmlns:a16="http://schemas.microsoft.com/office/drawing/2014/main" id="{9B076782-A7CA-A1F1-58EC-5601B55AF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9251" y="225107"/>
            <a:ext cx="837690" cy="59067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3972550-5C29-FCD1-8EDB-A6E90D15CDB6}"/>
              </a:ext>
            </a:extLst>
          </p:cNvPr>
          <p:cNvSpPr txBox="1"/>
          <p:nvPr/>
        </p:nvSpPr>
        <p:spPr>
          <a:xfrm>
            <a:off x="9144000" y="2499742"/>
            <a:ext cx="184731" cy="369332"/>
          </a:xfrm>
          <a:prstGeom prst="rect">
            <a:avLst/>
          </a:prstGeom>
          <a:noFill/>
        </p:spPr>
        <p:txBody>
          <a:bodyPr wrap="none" rtlCol="0">
            <a:spAutoFit/>
          </a:bodyPr>
          <a:lstStyle/>
          <a:p>
            <a:endParaRPr lang="lt-LT" dirty="0"/>
          </a:p>
        </p:txBody>
      </p:sp>
    </p:spTree>
    <p:extLst>
      <p:ext uri="{BB962C8B-B14F-4D97-AF65-F5344CB8AC3E}">
        <p14:creationId xmlns:p14="http://schemas.microsoft.com/office/powerpoint/2010/main" val="2777394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CEA0A86F-E24D-BD09-F5C6-644F7C8EDE9C}"/>
              </a:ext>
            </a:extLst>
          </p:cNvPr>
          <p:cNvGraphicFramePr>
            <a:graphicFrameLocks noGrp="1"/>
          </p:cNvGraphicFramePr>
          <p:nvPr>
            <p:ph idx="1"/>
            <p:extLst>
              <p:ext uri="{D42A27DB-BD31-4B8C-83A1-F6EECF244321}">
                <p14:modId xmlns:p14="http://schemas.microsoft.com/office/powerpoint/2010/main" val="4214878316"/>
              </p:ext>
            </p:extLst>
          </p:nvPr>
        </p:nvGraphicFramePr>
        <p:xfrm>
          <a:off x="1871700" y="699542"/>
          <a:ext cx="5400600" cy="3744415"/>
        </p:xfrm>
        <a:graphic>
          <a:graphicData uri="http://schemas.openxmlformats.org/drawingml/2006/table">
            <a:tbl>
              <a:tblPr firstRow="1" firstCol="1" bandRow="1"/>
              <a:tblGrid>
                <a:gridCol w="513427">
                  <a:extLst>
                    <a:ext uri="{9D8B030D-6E8A-4147-A177-3AD203B41FA5}">
                      <a16:colId xmlns:a16="http://schemas.microsoft.com/office/drawing/2014/main" val="913530114"/>
                    </a:ext>
                  </a:extLst>
                </a:gridCol>
                <a:gridCol w="1183355">
                  <a:extLst>
                    <a:ext uri="{9D8B030D-6E8A-4147-A177-3AD203B41FA5}">
                      <a16:colId xmlns:a16="http://schemas.microsoft.com/office/drawing/2014/main" val="582107273"/>
                    </a:ext>
                  </a:extLst>
                </a:gridCol>
                <a:gridCol w="747353">
                  <a:extLst>
                    <a:ext uri="{9D8B030D-6E8A-4147-A177-3AD203B41FA5}">
                      <a16:colId xmlns:a16="http://schemas.microsoft.com/office/drawing/2014/main" val="1407383748"/>
                    </a:ext>
                  </a:extLst>
                </a:gridCol>
                <a:gridCol w="2013625">
                  <a:extLst>
                    <a:ext uri="{9D8B030D-6E8A-4147-A177-3AD203B41FA5}">
                      <a16:colId xmlns:a16="http://schemas.microsoft.com/office/drawing/2014/main" val="2970206937"/>
                    </a:ext>
                  </a:extLst>
                </a:gridCol>
                <a:gridCol w="942840">
                  <a:extLst>
                    <a:ext uri="{9D8B030D-6E8A-4147-A177-3AD203B41FA5}">
                      <a16:colId xmlns:a16="http://schemas.microsoft.com/office/drawing/2014/main" val="4275795030"/>
                    </a:ext>
                  </a:extLst>
                </a:gridCol>
              </a:tblGrid>
              <a:tr h="163987">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Nr</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Scenarijus</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lt-LT" sz="900" kern="100">
                        <a:effectLst/>
                        <a:latin typeface="Aptos" panose="020B0004020202020204" pitchFamily="34"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Kintamieji</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Pikselio dydis</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4335287"/>
                  </a:ext>
                </a:extLst>
              </a:tr>
              <a:tr h="454297">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Bepilotė skraidyklė</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UAV</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Iš viso 5: </a:t>
                      </a:r>
                      <a:r>
                        <a:rPr lang="en-GB" sz="800" i="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spectral bands (Blue, Green, Red, NIR, Red Edge</a:t>
                      </a: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 cm pikselis</a:t>
                      </a:r>
                      <a:r>
                        <a:rPr lang="en-GB" sz="800" kern="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471019252"/>
                  </a:ext>
                </a:extLst>
              </a:tr>
              <a:tr h="291411">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Dirvožemio EMI jutiklis</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EMI</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Iš</a:t>
                      </a: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8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viso</a:t>
                      </a: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 </a:t>
                      </a:r>
                      <a:r>
                        <a:rPr lang="en-GB" sz="800" i="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ECa</a:t>
                      </a:r>
                      <a:endParaRPr lang="lt-LT" sz="900" i="1" kern="100" dirty="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 m pikselis</a:t>
                      </a:r>
                      <a:r>
                        <a:rPr lang="en-GB" sz="800" kern="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extLst>
                  <a:ext uri="{0D108BD9-81ED-4DB2-BD59-A6C34878D82A}">
                    <a16:rowId xmlns:a16="http://schemas.microsoft.com/office/drawing/2014/main" val="3502456577"/>
                  </a:ext>
                </a:extLst>
              </a:tr>
              <a:tr h="404463">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Palydoviniai Sentinel-2a vaizdai</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S2</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Iš viso 10: </a:t>
                      </a:r>
                      <a:r>
                        <a:rPr lang="en-GB" sz="800" i="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spectral bands (B2, B3, B4, B5, B6, B7, B8, B8A, B11, B12)</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m or 20 m pikselis</a:t>
                      </a:r>
                      <a:r>
                        <a:rPr lang="en-GB" sz="800" kern="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extLst>
                  <a:ext uri="{0D108BD9-81ED-4DB2-BD59-A6C34878D82A}">
                    <a16:rowId xmlns:a16="http://schemas.microsoft.com/office/drawing/2014/main" val="1030223742"/>
                  </a:ext>
                </a:extLst>
              </a:tr>
              <a:tr h="479793">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Bepilotė skraidyklė + Dirvožemio EMI jutiklis</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UAV+EMI</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Iš viso 6: </a:t>
                      </a:r>
                      <a:r>
                        <a:rPr lang="en-GB" sz="800" i="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spectral UAV bands (Blue, Green, Red, NIR, Red Edge) + ECa</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 m pikselis</a:t>
                      </a:r>
                      <a:r>
                        <a:rPr lang="en-GB" sz="800" kern="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extLst>
                  <a:ext uri="{0D108BD9-81ED-4DB2-BD59-A6C34878D82A}">
                    <a16:rowId xmlns:a16="http://schemas.microsoft.com/office/drawing/2014/main" val="597001220"/>
                  </a:ext>
                </a:extLst>
              </a:tr>
              <a:tr h="710418">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Bepilotė skraidyklė + Palydoviniai Sentinel-2a vaizdai</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UAV + S2</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Iš viso 15: </a:t>
                      </a:r>
                      <a:r>
                        <a:rPr lang="en-GB" sz="800" i="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spectral UAV bands (Blue, Green, Red, NIR, Red Edge) + 10 Sentinel-2 spectral bands (B2,B3,B4, B5, B6, B7,B8, B8A, B11, B12)</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m or 20 pikselis </a:t>
                      </a:r>
                      <a:r>
                        <a:rPr lang="en-GB" sz="800" kern="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extLst>
                  <a:ext uri="{0D108BD9-81ED-4DB2-BD59-A6C34878D82A}">
                    <a16:rowId xmlns:a16="http://schemas.microsoft.com/office/drawing/2014/main" val="1634099859"/>
                  </a:ext>
                </a:extLst>
              </a:tr>
              <a:tr h="520356">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Dirvožemio EMI jutiklis  + Palydoviniai Sentinel-2a vaizdai</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EMI + S2</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Iš</a:t>
                      </a: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viso11</a:t>
                      </a:r>
                      <a:r>
                        <a:rPr lang="en-GB" sz="8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800" i="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Eca</a:t>
                      </a:r>
                      <a:r>
                        <a:rPr lang="en-GB" sz="800"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+ 10 Sentinel-2 spectral bands (B2,B3,B4, B5, B6, B7,B8, B8A, B11, B12)</a:t>
                      </a: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m or 20 m pikselis</a:t>
                      </a:r>
                      <a:r>
                        <a:rPr lang="en-GB" sz="800" kern="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a:noFill/>
                    </a:lnB>
                    <a:noFill/>
                  </a:tcPr>
                </a:tc>
                <a:extLst>
                  <a:ext uri="{0D108BD9-81ED-4DB2-BD59-A6C34878D82A}">
                    <a16:rowId xmlns:a16="http://schemas.microsoft.com/office/drawing/2014/main" val="892611079"/>
                  </a:ext>
                </a:extLst>
              </a:tr>
              <a:tr h="719690">
                <a:tc>
                  <a:txBody>
                    <a:bodyPr/>
                    <a:lstStyle/>
                    <a:p>
                      <a:pPr algn="ctr">
                        <a:lnSpc>
                          <a:spcPct val="107000"/>
                        </a:lnSpc>
                        <a:spcAft>
                          <a:spcPts val="800"/>
                        </a:spcAft>
                        <a:buNone/>
                      </a:pPr>
                      <a:r>
                        <a:rPr lang="en-GB" sz="8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Bepilotė skraidyklė + Dirvožemio EMI jutiklis  + Palydoviniai Sentinel-2a vaizdai</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UAV +EMI + S2</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Iš viso 16: </a:t>
                      </a:r>
                      <a:r>
                        <a:rPr lang="en-GB" sz="800" i="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spectral UAV bands (Blue, Green, Red, NIR, Red Edge) + 10 Sentinel-2 spectral bands (B2,B3,B4, B5, B6, B7,B8, B8A, B11, B12) + ECa</a:t>
                      </a:r>
                      <a:endParaRPr lang="lt-LT" sz="900" kern="10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m or 20 m </a:t>
                      </a:r>
                      <a:r>
                        <a:rPr lang="en-GB" sz="8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pikselis</a:t>
                      </a:r>
                      <a:r>
                        <a:rPr lang="en-GB" sz="800" kern="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a:t>
                      </a:r>
                      <a:endParaRPr lang="lt-LT"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6726" marR="56726"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6289914"/>
                  </a:ext>
                </a:extLst>
              </a:tr>
            </a:tbl>
          </a:graphicData>
        </a:graphic>
      </p:graphicFrame>
      <p:sp>
        <p:nvSpPr>
          <p:cNvPr id="4" name="Slide Number Placeholder 3">
            <a:extLst>
              <a:ext uri="{FF2B5EF4-FFF2-40B4-BE49-F238E27FC236}">
                <a16:creationId xmlns:a16="http://schemas.microsoft.com/office/drawing/2014/main" id="{A53AEAFB-9432-B096-52E8-708F0F266243}"/>
              </a:ext>
            </a:extLst>
          </p:cNvPr>
          <p:cNvSpPr>
            <a:spLocks noGrp="1"/>
          </p:cNvSpPr>
          <p:nvPr>
            <p:ph type="sldNum" sz="quarter" idx="12"/>
          </p:nvPr>
        </p:nvSpPr>
        <p:spPr/>
        <p:txBody>
          <a:bodyPr/>
          <a:lstStyle/>
          <a:p>
            <a:fld id="{A226E2A6-6D93-4997-8D45-933F879E6E5B}" type="slidenum">
              <a:rPr lang="lt-LT" smtClean="0"/>
              <a:pPr/>
              <a:t>9</a:t>
            </a:fld>
            <a:endParaRPr lang="lt-LT" dirty="0"/>
          </a:p>
        </p:txBody>
      </p:sp>
      <p:sp>
        <p:nvSpPr>
          <p:cNvPr id="2" name="Title 1">
            <a:extLst>
              <a:ext uri="{FF2B5EF4-FFF2-40B4-BE49-F238E27FC236}">
                <a16:creationId xmlns:a16="http://schemas.microsoft.com/office/drawing/2014/main" id="{CFC7A5CE-2490-3CAA-7462-05190AC69334}"/>
              </a:ext>
            </a:extLst>
          </p:cNvPr>
          <p:cNvSpPr>
            <a:spLocks noGrp="1"/>
          </p:cNvSpPr>
          <p:nvPr>
            <p:ph type="title"/>
          </p:nvPr>
        </p:nvSpPr>
        <p:spPr>
          <a:xfrm>
            <a:off x="611560" y="-89694"/>
            <a:ext cx="8229600" cy="857250"/>
          </a:xfrm>
        </p:spPr>
        <p:txBody>
          <a:bodyPr/>
          <a:lstStyle/>
          <a:p>
            <a:r>
              <a:rPr lang="lt-LT" dirty="0">
                <a:solidFill>
                  <a:schemeClr val="tx1"/>
                </a:solidFill>
                <a:latin typeface="+mj-lt"/>
              </a:rPr>
              <a:t>7 modeliavimo scenarijai</a:t>
            </a:r>
          </a:p>
        </p:txBody>
      </p:sp>
    </p:spTree>
    <p:extLst>
      <p:ext uri="{BB962C8B-B14F-4D97-AF65-F5344CB8AC3E}">
        <p14:creationId xmlns:p14="http://schemas.microsoft.com/office/powerpoint/2010/main" val="3429654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DBE0-FB74-5F10-A46D-3405B7E1C67F}"/>
              </a:ext>
            </a:extLst>
          </p:cNvPr>
          <p:cNvSpPr>
            <a:spLocks noGrp="1"/>
          </p:cNvSpPr>
          <p:nvPr>
            <p:ph type="title"/>
          </p:nvPr>
        </p:nvSpPr>
        <p:spPr>
          <a:xfrm>
            <a:off x="0" y="383587"/>
            <a:ext cx="4836775" cy="565572"/>
          </a:xfrm>
        </p:spPr>
        <p:txBody>
          <a:bodyPr/>
          <a:lstStyle/>
          <a:p>
            <a:r>
              <a:rPr lang="lt-LT" sz="2800" b="1" dirty="0">
                <a:solidFill>
                  <a:schemeClr val="tx1"/>
                </a:solidFill>
                <a:latin typeface="+mj-lt"/>
              </a:rPr>
              <a:t>Dirvožemio rodiklių kintamumas skirtinguose laukuose</a:t>
            </a:r>
          </a:p>
        </p:txBody>
      </p:sp>
      <p:pic>
        <p:nvPicPr>
          <p:cNvPr id="6" name="Content Placeholder 5">
            <a:extLst>
              <a:ext uri="{FF2B5EF4-FFF2-40B4-BE49-F238E27FC236}">
                <a16:creationId xmlns:a16="http://schemas.microsoft.com/office/drawing/2014/main" id="{C79EEB22-E572-0D1A-4DA7-35FDA7DC05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083" y="1303709"/>
            <a:ext cx="4836774" cy="3298453"/>
          </a:xfrm>
          <a:prstGeom prst="rect">
            <a:avLst/>
          </a:prstGeom>
        </p:spPr>
      </p:pic>
      <p:sp>
        <p:nvSpPr>
          <p:cNvPr id="4" name="Slide Number Placeholder 3">
            <a:extLst>
              <a:ext uri="{FF2B5EF4-FFF2-40B4-BE49-F238E27FC236}">
                <a16:creationId xmlns:a16="http://schemas.microsoft.com/office/drawing/2014/main" id="{12E4E164-69B4-66D9-1C03-003877194D64}"/>
              </a:ext>
            </a:extLst>
          </p:cNvPr>
          <p:cNvSpPr>
            <a:spLocks noGrp="1"/>
          </p:cNvSpPr>
          <p:nvPr>
            <p:ph type="sldNum" sz="quarter" idx="12"/>
          </p:nvPr>
        </p:nvSpPr>
        <p:spPr/>
        <p:txBody>
          <a:bodyPr/>
          <a:lstStyle/>
          <a:p>
            <a:fld id="{A226E2A6-6D93-4997-8D45-933F879E6E5B}" type="slidenum">
              <a:rPr lang="lt-LT" smtClean="0"/>
              <a:pPr/>
              <a:t>10</a:t>
            </a:fld>
            <a:endParaRPr lang="lt-LT" dirty="0"/>
          </a:p>
        </p:txBody>
      </p:sp>
      <p:pic>
        <p:nvPicPr>
          <p:cNvPr id="8" name="Picture 7">
            <a:extLst>
              <a:ext uri="{FF2B5EF4-FFF2-40B4-BE49-F238E27FC236}">
                <a16:creationId xmlns:a16="http://schemas.microsoft.com/office/drawing/2014/main" id="{A590EE78-F4FF-EBD3-2E01-F91EC6AD37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5857" y="29037"/>
            <a:ext cx="4288143" cy="2722723"/>
          </a:xfrm>
          <a:prstGeom prst="rect">
            <a:avLst/>
          </a:prstGeom>
        </p:spPr>
      </p:pic>
      <p:sp>
        <p:nvSpPr>
          <p:cNvPr id="9" name="TextBox 8">
            <a:extLst>
              <a:ext uri="{FF2B5EF4-FFF2-40B4-BE49-F238E27FC236}">
                <a16:creationId xmlns:a16="http://schemas.microsoft.com/office/drawing/2014/main" id="{4DE45FBA-50A2-694F-931C-9A2CC887DDCE}"/>
              </a:ext>
            </a:extLst>
          </p:cNvPr>
          <p:cNvSpPr txBox="1"/>
          <p:nvPr/>
        </p:nvSpPr>
        <p:spPr>
          <a:xfrm>
            <a:off x="5110116" y="2944403"/>
            <a:ext cx="3779624" cy="1384995"/>
          </a:xfrm>
          <a:prstGeom prst="rect">
            <a:avLst/>
          </a:prstGeom>
          <a:noFill/>
        </p:spPr>
        <p:txBody>
          <a:bodyPr wrap="none" rtlCol="0">
            <a:spAutoFit/>
          </a:bodyPr>
          <a:lstStyle/>
          <a:p>
            <a:r>
              <a:rPr lang="lt-LT" sz="1400" dirty="0">
                <a:latin typeface="Cambria" panose="02040503050406030204" pitchFamily="18" charset="0"/>
                <a:ea typeface="Cambria" panose="02040503050406030204" pitchFamily="18" charset="0"/>
              </a:rPr>
              <a:t>Sutrumpinimai:</a:t>
            </a:r>
            <a:br>
              <a:rPr lang="lt-LT" sz="1400" dirty="0">
                <a:latin typeface="Cambria" panose="02040503050406030204" pitchFamily="18" charset="0"/>
                <a:ea typeface="Cambria" panose="02040503050406030204" pitchFamily="18" charset="0"/>
              </a:rPr>
            </a:br>
            <a:r>
              <a:rPr lang="lt-LT" sz="1400" dirty="0">
                <a:latin typeface="Cambria" panose="02040503050406030204" pitchFamily="18" charset="0"/>
                <a:ea typeface="Cambria" panose="02040503050406030204" pitchFamily="18" charset="0"/>
              </a:rPr>
              <a:t>LT_RUM – Rumokų laukas (Vilkaviškio rajonas)</a:t>
            </a:r>
            <a:br>
              <a:rPr lang="lt-LT" sz="1400" dirty="0">
                <a:latin typeface="Cambria" panose="02040503050406030204" pitchFamily="18" charset="0"/>
                <a:ea typeface="Cambria" panose="02040503050406030204" pitchFamily="18" charset="0"/>
              </a:rPr>
            </a:br>
            <a:r>
              <a:rPr lang="lt-LT" sz="1400" dirty="0">
                <a:latin typeface="Cambria" panose="02040503050406030204" pitchFamily="18" charset="0"/>
                <a:ea typeface="Cambria" panose="02040503050406030204" pitchFamily="18" charset="0"/>
              </a:rPr>
              <a:t>LT_VIE – Vievinių laukas (Elektrėnų rajonas)</a:t>
            </a:r>
            <a:br>
              <a:rPr lang="lt-LT" sz="1400" dirty="0">
                <a:latin typeface="Cambria" panose="02040503050406030204" pitchFamily="18" charset="0"/>
                <a:ea typeface="Cambria" panose="02040503050406030204" pitchFamily="18" charset="0"/>
              </a:rPr>
            </a:br>
            <a:r>
              <a:rPr lang="lt-LT" sz="1400" dirty="0">
                <a:latin typeface="Cambria" panose="02040503050406030204" pitchFamily="18" charset="0"/>
                <a:ea typeface="Cambria" panose="02040503050406030204" pitchFamily="18" charset="0"/>
              </a:rPr>
              <a:t>LT_VEZ – Vėžaičių laukas (Klaipėdos rajonas)</a:t>
            </a:r>
            <a:br>
              <a:rPr lang="lt-LT" sz="1400" dirty="0">
                <a:latin typeface="Cambria" panose="02040503050406030204" pitchFamily="18" charset="0"/>
                <a:ea typeface="Cambria" panose="02040503050406030204" pitchFamily="18" charset="0"/>
              </a:rPr>
            </a:br>
            <a:r>
              <a:rPr lang="lt-LT" sz="1400" dirty="0">
                <a:latin typeface="Cambria" panose="02040503050406030204" pitchFamily="18" charset="0"/>
                <a:ea typeface="Cambria" panose="02040503050406030204" pitchFamily="18" charset="0"/>
              </a:rPr>
              <a:t>LT_LYD – Lyduokių laukas (Ukmergės rajonas)</a:t>
            </a:r>
            <a:br>
              <a:rPr lang="lt-LT" sz="1400" dirty="0">
                <a:latin typeface="Cambria" panose="02040503050406030204" pitchFamily="18" charset="0"/>
                <a:ea typeface="Cambria" panose="02040503050406030204" pitchFamily="18" charset="0"/>
              </a:rPr>
            </a:br>
            <a:r>
              <a:rPr lang="lt-LT" sz="1400" dirty="0">
                <a:latin typeface="Cambria" panose="02040503050406030204" pitchFamily="18" charset="0"/>
                <a:ea typeface="Cambria" panose="02040503050406030204" pitchFamily="18" charset="0"/>
              </a:rPr>
              <a:t>LT_VAL – Valinavos laukas (Kėdainių rajonas)</a:t>
            </a:r>
          </a:p>
        </p:txBody>
      </p:sp>
    </p:spTree>
    <p:extLst>
      <p:ext uri="{BB962C8B-B14F-4D97-AF65-F5344CB8AC3E}">
        <p14:creationId xmlns:p14="http://schemas.microsoft.com/office/powerpoint/2010/main" val="1337132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E6988F08-170A-7842-B732-D17CD9635CE5}"/>
              </a:ext>
            </a:extLst>
          </p:cNvPr>
          <p:cNvGraphicFramePr>
            <a:graphicFrameLocks noGrp="1"/>
          </p:cNvGraphicFramePr>
          <p:nvPr>
            <p:ph idx="1"/>
            <p:extLst>
              <p:ext uri="{D42A27DB-BD31-4B8C-83A1-F6EECF244321}">
                <p14:modId xmlns:p14="http://schemas.microsoft.com/office/powerpoint/2010/main" val="4054789708"/>
              </p:ext>
            </p:extLst>
          </p:nvPr>
        </p:nvGraphicFramePr>
        <p:xfrm>
          <a:off x="107504" y="555526"/>
          <a:ext cx="4281657" cy="3894554"/>
        </p:xfrm>
        <a:graphic>
          <a:graphicData uri="http://schemas.openxmlformats.org/drawingml/2006/table">
            <a:tbl>
              <a:tblPr firstRow="1" firstCol="1" bandRow="1"/>
              <a:tblGrid>
                <a:gridCol w="510729">
                  <a:extLst>
                    <a:ext uri="{9D8B030D-6E8A-4147-A177-3AD203B41FA5}">
                      <a16:colId xmlns:a16="http://schemas.microsoft.com/office/drawing/2014/main" val="2148266668"/>
                    </a:ext>
                  </a:extLst>
                </a:gridCol>
                <a:gridCol w="744972">
                  <a:extLst>
                    <a:ext uri="{9D8B030D-6E8A-4147-A177-3AD203B41FA5}">
                      <a16:colId xmlns:a16="http://schemas.microsoft.com/office/drawing/2014/main" val="563586648"/>
                    </a:ext>
                  </a:extLst>
                </a:gridCol>
                <a:gridCol w="215680">
                  <a:extLst>
                    <a:ext uri="{9D8B030D-6E8A-4147-A177-3AD203B41FA5}">
                      <a16:colId xmlns:a16="http://schemas.microsoft.com/office/drawing/2014/main" val="3319943392"/>
                    </a:ext>
                  </a:extLst>
                </a:gridCol>
                <a:gridCol w="337262">
                  <a:extLst>
                    <a:ext uri="{9D8B030D-6E8A-4147-A177-3AD203B41FA5}">
                      <a16:colId xmlns:a16="http://schemas.microsoft.com/office/drawing/2014/main" val="3077131558"/>
                    </a:ext>
                  </a:extLst>
                </a:gridCol>
                <a:gridCol w="234368">
                  <a:extLst>
                    <a:ext uri="{9D8B030D-6E8A-4147-A177-3AD203B41FA5}">
                      <a16:colId xmlns:a16="http://schemas.microsoft.com/office/drawing/2014/main" val="4185832920"/>
                    </a:ext>
                  </a:extLst>
                </a:gridCol>
                <a:gridCol w="210431">
                  <a:extLst>
                    <a:ext uri="{9D8B030D-6E8A-4147-A177-3AD203B41FA5}">
                      <a16:colId xmlns:a16="http://schemas.microsoft.com/office/drawing/2014/main" val="183058655"/>
                    </a:ext>
                  </a:extLst>
                </a:gridCol>
                <a:gridCol w="337262">
                  <a:extLst>
                    <a:ext uri="{9D8B030D-6E8A-4147-A177-3AD203B41FA5}">
                      <a16:colId xmlns:a16="http://schemas.microsoft.com/office/drawing/2014/main" val="1158268110"/>
                    </a:ext>
                  </a:extLst>
                </a:gridCol>
                <a:gridCol w="337262">
                  <a:extLst>
                    <a:ext uri="{9D8B030D-6E8A-4147-A177-3AD203B41FA5}">
                      <a16:colId xmlns:a16="http://schemas.microsoft.com/office/drawing/2014/main" val="178706570"/>
                    </a:ext>
                  </a:extLst>
                </a:gridCol>
                <a:gridCol w="234368">
                  <a:extLst>
                    <a:ext uri="{9D8B030D-6E8A-4147-A177-3AD203B41FA5}">
                      <a16:colId xmlns:a16="http://schemas.microsoft.com/office/drawing/2014/main" val="1791356555"/>
                    </a:ext>
                  </a:extLst>
                </a:gridCol>
                <a:gridCol w="210431">
                  <a:extLst>
                    <a:ext uri="{9D8B030D-6E8A-4147-A177-3AD203B41FA5}">
                      <a16:colId xmlns:a16="http://schemas.microsoft.com/office/drawing/2014/main" val="395414119"/>
                    </a:ext>
                  </a:extLst>
                </a:gridCol>
                <a:gridCol w="337262">
                  <a:extLst>
                    <a:ext uri="{9D8B030D-6E8A-4147-A177-3AD203B41FA5}">
                      <a16:colId xmlns:a16="http://schemas.microsoft.com/office/drawing/2014/main" val="2435998871"/>
                    </a:ext>
                  </a:extLst>
                </a:gridCol>
                <a:gridCol w="337262">
                  <a:extLst>
                    <a:ext uri="{9D8B030D-6E8A-4147-A177-3AD203B41FA5}">
                      <a16:colId xmlns:a16="http://schemas.microsoft.com/office/drawing/2014/main" val="2727270917"/>
                    </a:ext>
                  </a:extLst>
                </a:gridCol>
                <a:gridCol w="234368">
                  <a:extLst>
                    <a:ext uri="{9D8B030D-6E8A-4147-A177-3AD203B41FA5}">
                      <a16:colId xmlns:a16="http://schemas.microsoft.com/office/drawing/2014/main" val="1389043314"/>
                    </a:ext>
                  </a:extLst>
                </a:gridCol>
              </a:tblGrid>
              <a:tr h="89336">
                <a:tc rowSpan="2">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Field</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Data used (modelling Scenario)</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ctr">
                        <a:lnSpc>
                          <a:spcPct val="107000"/>
                        </a:lnSpc>
                        <a:spcAft>
                          <a:spcPts val="800"/>
                        </a:spcAft>
                        <a:buNone/>
                      </a:pPr>
                      <a:r>
                        <a:rPr lang="en-GB"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SOC</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lt-LT"/>
                    </a:p>
                  </a:txBody>
                  <a:tcPr/>
                </a:tc>
                <a:tc hMerge="1">
                  <a:txBody>
                    <a:bodyPr/>
                    <a:lstStyle/>
                    <a:p>
                      <a:endParaRPr lang="lt-LT"/>
                    </a:p>
                  </a:txBody>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gridSpan="3">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SWC</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lt-LT"/>
                    </a:p>
                  </a:txBody>
                  <a:tcPr/>
                </a:tc>
                <a:tc hMerge="1">
                  <a:txBody>
                    <a:bodyPr/>
                    <a:lstStyle/>
                    <a:p>
                      <a:endParaRPr lang="lt-LT"/>
                    </a:p>
                  </a:txBody>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gridSpan="3">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pH</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val="2056765068"/>
                  </a:ext>
                </a:extLst>
              </a:tr>
              <a:tr h="144391">
                <a:tc vMerge="1">
                  <a:txBody>
                    <a:bodyPr/>
                    <a:lstStyle/>
                    <a:p>
                      <a:endParaRPr lang="lt-LT"/>
                    </a:p>
                  </a:txBody>
                  <a:tcPr/>
                </a:tc>
                <a:tc vMerge="1">
                  <a:txBody>
                    <a:bodyPr/>
                    <a:lstStyle/>
                    <a:p>
                      <a:endParaRPr lang="lt-LT"/>
                    </a:p>
                  </a:txBody>
                  <a:tcPr/>
                </a:tc>
                <a:tc>
                  <a:txBody>
                    <a:bodyPr/>
                    <a:lstStyle/>
                    <a:p>
                      <a:pPr algn="ctr">
                        <a:lnSpc>
                          <a:spcPct val="107000"/>
                        </a:lnSpc>
                        <a:spcAft>
                          <a:spcPts val="800"/>
                        </a:spcAft>
                        <a:buNone/>
                      </a:pPr>
                      <a:r>
                        <a:rPr lang="lt-LT" sz="600" b="1" i="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lt-LT" sz="600" b="1" kern="0" baseline="300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RMSE</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NSE</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i="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lt-LT" sz="600" b="1" kern="0" baseline="300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RMSE</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NSE</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i="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lt-LT" sz="600" b="1" kern="0" baseline="300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RMSE</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NSE</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1704679"/>
                  </a:ext>
                </a:extLst>
              </a:tr>
              <a:tr h="97797">
                <a:tc rowSpan="7">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LT_RUM</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0.84</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0.79</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lt-LT" sz="600" kern="100" dirty="0">
                        <a:effectLst/>
                        <a:latin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0.73</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111002659"/>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0.24</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0.38</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2.89</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2797789195"/>
                  </a:ext>
                </a:extLst>
              </a:tr>
              <a:tr h="97797">
                <a:tc vMerge="1">
                  <a:txBody>
                    <a:bodyPr/>
                    <a:lstStyle/>
                    <a:p>
                      <a:endParaRPr lang="lt-LT"/>
                    </a:p>
                  </a:txBody>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0.86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0.86</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2.8</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0.07</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1567907904"/>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3.04</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0.47</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058145249"/>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2.7</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884230845"/>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2.67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1098125214"/>
                  </a:ext>
                </a:extLst>
              </a:tr>
              <a:tr h="144391">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0.63</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2.71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0.62</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6707089"/>
                  </a:ext>
                </a:extLst>
              </a:tr>
              <a:tr h="97797">
                <a:tc rowSpan="7">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LT_VIE</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1.43</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342490017"/>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1.03</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468977646"/>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1.23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627435167"/>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0.87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dirty="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4159956894"/>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1.24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1625612498"/>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1122580400"/>
                  </a:ext>
                </a:extLst>
              </a:tr>
              <a:tr h="144391">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1.23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98715680"/>
                  </a:ext>
                </a:extLst>
              </a:tr>
              <a:tr h="97797">
                <a:tc rowSpan="7">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LT_VEZ</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3.74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05418185"/>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791687871"/>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2.89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4249098575"/>
                  </a:ext>
                </a:extLst>
              </a:tr>
              <a:tr h="97797">
                <a:tc vMerge="1">
                  <a:txBody>
                    <a:bodyPr/>
                    <a:lstStyle/>
                    <a:p>
                      <a:endParaRPr lang="lt-LT"/>
                    </a:p>
                  </a:txBody>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2.75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395197784"/>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2.77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327577204"/>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0.28</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2.83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0.41</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2792163019"/>
                  </a:ext>
                </a:extLst>
              </a:tr>
              <a:tr h="144391">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2.79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0.41</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937247"/>
                  </a:ext>
                </a:extLst>
              </a:tr>
              <a:tr h="97797">
                <a:tc rowSpan="7">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LT_LYD</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0.44</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413776057"/>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3.99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0.71</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800931920"/>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3.29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0.36</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0.32</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1889214181"/>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0.81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0.27</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2574940805"/>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3.27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0.24</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2584215147"/>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503317762"/>
                  </a:ext>
                </a:extLst>
              </a:tr>
              <a:tr h="144391">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3.54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0.42</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8115007"/>
                  </a:ext>
                </a:extLst>
              </a:tr>
              <a:tr h="97797">
                <a:tc rowSpan="7">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LT_VAL</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0.17</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1.89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829991132"/>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0.09</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175580824"/>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387327567"/>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1.87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0.16</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222247698"/>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1.98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3476445243"/>
                  </a:ext>
                </a:extLst>
              </a:tr>
              <a:tr h="97797">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434" marR="32434"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0.27</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a:noFill/>
                    </a:lnB>
                    <a:noFill/>
                  </a:tcPr>
                </a:tc>
                <a:extLst>
                  <a:ext uri="{0D108BD9-81ED-4DB2-BD59-A6C34878D82A}">
                    <a16:rowId xmlns:a16="http://schemas.microsoft.com/office/drawing/2014/main" val="1006950222"/>
                  </a:ext>
                </a:extLst>
              </a:tr>
              <a:tr h="144391">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0.24</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434" marR="32434"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9503471"/>
                  </a:ext>
                </a:extLst>
              </a:tr>
            </a:tbl>
          </a:graphicData>
        </a:graphic>
      </p:graphicFrame>
      <p:sp>
        <p:nvSpPr>
          <p:cNvPr id="4" name="Slide Number Placeholder 3">
            <a:extLst>
              <a:ext uri="{FF2B5EF4-FFF2-40B4-BE49-F238E27FC236}">
                <a16:creationId xmlns:a16="http://schemas.microsoft.com/office/drawing/2014/main" id="{E1897325-7B22-325D-B987-B67C606CB470}"/>
              </a:ext>
            </a:extLst>
          </p:cNvPr>
          <p:cNvSpPr>
            <a:spLocks noGrp="1"/>
          </p:cNvSpPr>
          <p:nvPr>
            <p:ph type="sldNum" sz="quarter" idx="12"/>
          </p:nvPr>
        </p:nvSpPr>
        <p:spPr/>
        <p:txBody>
          <a:bodyPr/>
          <a:lstStyle/>
          <a:p>
            <a:fld id="{A226E2A6-6D93-4997-8D45-933F879E6E5B}" type="slidenum">
              <a:rPr lang="lt-LT" smtClean="0"/>
              <a:pPr/>
              <a:t>11</a:t>
            </a:fld>
            <a:endParaRPr lang="lt-LT" dirty="0"/>
          </a:p>
        </p:txBody>
      </p:sp>
      <p:graphicFrame>
        <p:nvGraphicFramePr>
          <p:cNvPr id="9" name="Table 8">
            <a:extLst>
              <a:ext uri="{FF2B5EF4-FFF2-40B4-BE49-F238E27FC236}">
                <a16:creationId xmlns:a16="http://schemas.microsoft.com/office/drawing/2014/main" id="{4EE259E8-F4EA-1BB2-C6F2-DD8E4C81295B}"/>
              </a:ext>
            </a:extLst>
          </p:cNvPr>
          <p:cNvGraphicFramePr>
            <a:graphicFrameLocks noGrp="1"/>
          </p:cNvGraphicFramePr>
          <p:nvPr>
            <p:extLst>
              <p:ext uri="{D42A27DB-BD31-4B8C-83A1-F6EECF244321}">
                <p14:modId xmlns:p14="http://schemas.microsoft.com/office/powerpoint/2010/main" val="3701827463"/>
              </p:ext>
            </p:extLst>
          </p:nvPr>
        </p:nvGraphicFramePr>
        <p:xfrm>
          <a:off x="4726409" y="555526"/>
          <a:ext cx="4310088" cy="3975351"/>
        </p:xfrm>
        <a:graphic>
          <a:graphicData uri="http://schemas.openxmlformats.org/drawingml/2006/table">
            <a:tbl>
              <a:tblPr firstRow="1" firstCol="1" bandRow="1"/>
              <a:tblGrid>
                <a:gridCol w="607079">
                  <a:extLst>
                    <a:ext uri="{9D8B030D-6E8A-4147-A177-3AD203B41FA5}">
                      <a16:colId xmlns:a16="http://schemas.microsoft.com/office/drawing/2014/main" val="1728707024"/>
                    </a:ext>
                  </a:extLst>
                </a:gridCol>
                <a:gridCol w="678672">
                  <a:extLst>
                    <a:ext uri="{9D8B030D-6E8A-4147-A177-3AD203B41FA5}">
                      <a16:colId xmlns:a16="http://schemas.microsoft.com/office/drawing/2014/main" val="1776509175"/>
                    </a:ext>
                  </a:extLst>
                </a:gridCol>
                <a:gridCol w="281457">
                  <a:extLst>
                    <a:ext uri="{9D8B030D-6E8A-4147-A177-3AD203B41FA5}">
                      <a16:colId xmlns:a16="http://schemas.microsoft.com/office/drawing/2014/main" val="2910483631"/>
                    </a:ext>
                  </a:extLst>
                </a:gridCol>
                <a:gridCol w="353050">
                  <a:extLst>
                    <a:ext uri="{9D8B030D-6E8A-4147-A177-3AD203B41FA5}">
                      <a16:colId xmlns:a16="http://schemas.microsoft.com/office/drawing/2014/main" val="1066200478"/>
                    </a:ext>
                  </a:extLst>
                </a:gridCol>
                <a:gridCol w="244931">
                  <a:extLst>
                    <a:ext uri="{9D8B030D-6E8A-4147-A177-3AD203B41FA5}">
                      <a16:colId xmlns:a16="http://schemas.microsoft.com/office/drawing/2014/main" val="107740737"/>
                    </a:ext>
                  </a:extLst>
                </a:gridCol>
                <a:gridCol w="202943">
                  <a:extLst>
                    <a:ext uri="{9D8B030D-6E8A-4147-A177-3AD203B41FA5}">
                      <a16:colId xmlns:a16="http://schemas.microsoft.com/office/drawing/2014/main" val="1226777180"/>
                    </a:ext>
                  </a:extLst>
                </a:gridCol>
                <a:gridCol w="324360">
                  <a:extLst>
                    <a:ext uri="{9D8B030D-6E8A-4147-A177-3AD203B41FA5}">
                      <a16:colId xmlns:a16="http://schemas.microsoft.com/office/drawing/2014/main" val="3314947317"/>
                    </a:ext>
                  </a:extLst>
                </a:gridCol>
                <a:gridCol w="324360">
                  <a:extLst>
                    <a:ext uri="{9D8B030D-6E8A-4147-A177-3AD203B41FA5}">
                      <a16:colId xmlns:a16="http://schemas.microsoft.com/office/drawing/2014/main" val="2353539612"/>
                    </a:ext>
                  </a:extLst>
                </a:gridCol>
                <a:gridCol w="225336">
                  <a:extLst>
                    <a:ext uri="{9D8B030D-6E8A-4147-A177-3AD203B41FA5}">
                      <a16:colId xmlns:a16="http://schemas.microsoft.com/office/drawing/2014/main" val="3112200803"/>
                    </a:ext>
                  </a:extLst>
                </a:gridCol>
                <a:gridCol w="200843">
                  <a:extLst>
                    <a:ext uri="{9D8B030D-6E8A-4147-A177-3AD203B41FA5}">
                      <a16:colId xmlns:a16="http://schemas.microsoft.com/office/drawing/2014/main" val="739532304"/>
                    </a:ext>
                  </a:extLst>
                </a:gridCol>
                <a:gridCol w="321910">
                  <a:extLst>
                    <a:ext uri="{9D8B030D-6E8A-4147-A177-3AD203B41FA5}">
                      <a16:colId xmlns:a16="http://schemas.microsoft.com/office/drawing/2014/main" val="1385993687"/>
                    </a:ext>
                  </a:extLst>
                </a:gridCol>
                <a:gridCol w="321910">
                  <a:extLst>
                    <a:ext uri="{9D8B030D-6E8A-4147-A177-3AD203B41FA5}">
                      <a16:colId xmlns:a16="http://schemas.microsoft.com/office/drawing/2014/main" val="1623974277"/>
                    </a:ext>
                  </a:extLst>
                </a:gridCol>
                <a:gridCol w="223237">
                  <a:extLst>
                    <a:ext uri="{9D8B030D-6E8A-4147-A177-3AD203B41FA5}">
                      <a16:colId xmlns:a16="http://schemas.microsoft.com/office/drawing/2014/main" val="4206165182"/>
                    </a:ext>
                  </a:extLst>
                </a:gridCol>
              </a:tblGrid>
              <a:tr h="92042">
                <a:tc rowSpan="2">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Field</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Data used (modelling Scenario)</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ctr">
                        <a:lnSpc>
                          <a:spcPct val="107000"/>
                        </a:lnSpc>
                        <a:spcAft>
                          <a:spcPts val="800"/>
                        </a:spcAft>
                        <a:buNone/>
                      </a:pPr>
                      <a:r>
                        <a:rPr lang="en-GB"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Clay</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lt-LT"/>
                    </a:p>
                  </a:txBody>
                  <a:tcPr/>
                </a:tc>
                <a:tc h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gridSpan="3">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Silt</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lt-LT"/>
                    </a:p>
                  </a:txBody>
                  <a:tcPr/>
                </a:tc>
                <a:tc h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gridSpan="3">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Sand</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val="3509976714"/>
                  </a:ext>
                </a:extLst>
              </a:tr>
              <a:tr h="193634">
                <a:tc vMerge="1">
                  <a:txBody>
                    <a:bodyPr/>
                    <a:lstStyle/>
                    <a:p>
                      <a:endParaRPr lang="lt-LT"/>
                    </a:p>
                  </a:txBody>
                  <a:tcPr/>
                </a:tc>
                <a:tc vMerge="1">
                  <a:txBody>
                    <a:bodyPr/>
                    <a:lstStyle/>
                    <a:p>
                      <a:endParaRPr lang="lt-LT"/>
                    </a:p>
                  </a:txBody>
                  <a:tcPr/>
                </a:tc>
                <a:tc>
                  <a:txBody>
                    <a:bodyPr/>
                    <a:lstStyle/>
                    <a:p>
                      <a:pPr algn="ctr">
                        <a:lnSpc>
                          <a:spcPct val="107000"/>
                        </a:lnSpc>
                        <a:spcAft>
                          <a:spcPts val="800"/>
                        </a:spcAft>
                        <a:buNone/>
                      </a:pPr>
                      <a:r>
                        <a:rPr lang="lt-LT" sz="600" b="1" i="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lt-LT" sz="600" b="1" kern="0" baseline="300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RMSE</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NSE</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i="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lt-LT" sz="600" b="1" kern="0" baseline="300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RMSE</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NSE</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i="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a:t>
                      </a:r>
                      <a:r>
                        <a:rPr lang="lt-LT" sz="600" b="1" kern="0" baseline="300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RMSE</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b="1"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NSE</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6210076"/>
                  </a:ext>
                </a:extLst>
              </a:tr>
              <a:tr h="92545">
                <a:tc rowSpan="7">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LT_RUM</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4.91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6.01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808660940"/>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4.29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5.93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2000400166"/>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3.95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2.99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5.52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3603256245"/>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3.81</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4.78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6.21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912500086"/>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4.24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3.27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5.75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458181575"/>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3.65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2.94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5.65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2327848765"/>
                  </a:ext>
                </a:extLst>
              </a:tr>
              <a:tr h="176412">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5.75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2199891"/>
                  </a:ext>
                </a:extLst>
              </a:tr>
              <a:tr h="92042">
                <a:tc rowSpan="7">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LT_VIE</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5.33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3.99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164209944"/>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6.11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7.13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4223862470"/>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5.79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3.54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1966963686"/>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5.55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6.05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3316560079"/>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5.24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3027935678"/>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3.24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6.49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3.76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3764194107"/>
                  </a:ext>
                </a:extLst>
              </a:tr>
              <a:tr h="176412">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5.79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0183361"/>
                  </a:ext>
                </a:extLst>
              </a:tr>
              <a:tr h="92545">
                <a:tc rowSpan="7">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LT_VEZ</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1.83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2.52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326688421"/>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0.66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3.97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2297031913"/>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solidFill>
                      <a:srgbClr val="FFFFFF"/>
                    </a:solid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2.84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3754242954"/>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1.26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3.71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2758927532"/>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2.44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2.58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3829374998"/>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1.82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2.86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2.44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782547074"/>
                  </a:ext>
                </a:extLst>
              </a:tr>
              <a:tr h="176412">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1.85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2.63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2.65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7557974"/>
                  </a:ext>
                </a:extLst>
              </a:tr>
              <a:tr h="92042">
                <a:tc rowSpan="7">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LT_LYD</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2.41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3.47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02970675"/>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5.57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3753883827"/>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3.76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1570063055"/>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2.39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3.97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3.46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767159434"/>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2.29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3.61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0.23</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3.16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solidFill>
                      <a:srgbClr val="FFFFFF"/>
                    </a:solid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solidFill>
                      <a:srgbClr val="FFFFFF"/>
                    </a:solidFill>
                  </a:tcPr>
                </a:tc>
                <a:extLst>
                  <a:ext uri="{0D108BD9-81ED-4DB2-BD59-A6C34878D82A}">
                    <a16:rowId xmlns:a16="http://schemas.microsoft.com/office/drawing/2014/main" val="2907077978"/>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2.31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3867838956"/>
                  </a:ext>
                </a:extLst>
              </a:tr>
              <a:tr h="176412">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2.41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4.19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3.89</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2836582"/>
                  </a:ext>
                </a:extLst>
              </a:tr>
              <a:tr h="92042">
                <a:tc rowSpan="7">
                  <a:txBody>
                    <a:bodyPr/>
                    <a:lstStyle/>
                    <a:p>
                      <a:pPr algn="ctr">
                        <a:lnSpc>
                          <a:spcPct val="107000"/>
                        </a:lnSpc>
                        <a:spcAft>
                          <a:spcPts val="800"/>
                        </a:spcAft>
                        <a:buNone/>
                      </a:pPr>
                      <a:r>
                        <a:rPr lang="lt-LT" sz="600" b="1"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LT_VAL</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2.67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0.39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3.58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877461357"/>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3.84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2.95</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4198356811"/>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3.74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1329943374"/>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1.79</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3.22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2.73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0.45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4042778619"/>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1.82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3.64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3.15</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3871464374"/>
                  </a:ext>
                </a:extLst>
              </a:tr>
              <a:tr h="92545">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1.84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0.15</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nSpc>
                          <a:spcPct val="107000"/>
                        </a:lnSpc>
                        <a:buNone/>
                      </a:pPr>
                      <a:endParaRPr lang="lt-LT" sz="600" kern="100">
                        <a:effectLst/>
                        <a:latin typeface="Calibri" panose="020F0502020204030204" pitchFamily="34" charset="0"/>
                        <a:cs typeface="Arial" panose="020B0604020202020204" pitchFamily="34" charset="0"/>
                      </a:endParaRPr>
                    </a:p>
                  </a:txBody>
                  <a:tcPr marL="32107" marR="32107" marT="0" marB="0" anchor="b">
                    <a:lnL>
                      <a:noFill/>
                    </a:lnL>
                    <a:lnR>
                      <a:noFill/>
                    </a:lnR>
                    <a:lnT>
                      <a:noFill/>
                    </a:lnT>
                    <a:lnB>
                      <a:noFill/>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3.06</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0.06</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a:noFill/>
                    </a:lnB>
                    <a:noFill/>
                  </a:tcPr>
                </a:tc>
                <a:extLst>
                  <a:ext uri="{0D108BD9-81ED-4DB2-BD59-A6C34878D82A}">
                    <a16:rowId xmlns:a16="http://schemas.microsoft.com/office/drawing/2014/main" val="1606249112"/>
                  </a:ext>
                </a:extLst>
              </a:tr>
              <a:tr h="176412">
                <a:tc vMerge="1">
                  <a:txBody>
                    <a:bodyPr/>
                    <a:lstStyle/>
                    <a:p>
                      <a:endParaRPr lang="lt-LT"/>
                    </a:p>
                  </a:txBody>
                  <a:tcPr/>
                </a:tc>
                <a:tc>
                  <a:txBody>
                    <a:bodyPr/>
                    <a:lstStyle/>
                    <a:p>
                      <a:pPr algn="ct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UAV + EMI + S2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0.12</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0.03</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3.58</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0.07</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lt-LT"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3.21</a:t>
                      </a:r>
                      <a:endParaRPr lang="lt-LT" sz="600" kern="10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600" kern="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0.04</a:t>
                      </a:r>
                      <a:endParaRPr lang="lt-LT" sz="600" kern="100" dirty="0">
                        <a:effectLst/>
                        <a:latin typeface="Calibri" panose="020F0502020204030204" pitchFamily="34" charset="0"/>
                        <a:ea typeface="Calibri" panose="020F0502020204030204" pitchFamily="34" charset="0"/>
                        <a:cs typeface="Arial" panose="020B0604020202020204" pitchFamily="34" charset="0"/>
                      </a:endParaRPr>
                    </a:p>
                  </a:txBody>
                  <a:tcPr marL="32107" marR="32107"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37617307"/>
                  </a:ext>
                </a:extLst>
              </a:tr>
            </a:tbl>
          </a:graphicData>
        </a:graphic>
      </p:graphicFrame>
      <p:sp>
        <p:nvSpPr>
          <p:cNvPr id="10" name="TextBox 9">
            <a:extLst>
              <a:ext uri="{FF2B5EF4-FFF2-40B4-BE49-F238E27FC236}">
                <a16:creationId xmlns:a16="http://schemas.microsoft.com/office/drawing/2014/main" id="{ED3688E3-BDC3-EF66-6826-1548E2A807F4}"/>
              </a:ext>
            </a:extLst>
          </p:cNvPr>
          <p:cNvSpPr txBox="1"/>
          <p:nvPr/>
        </p:nvSpPr>
        <p:spPr>
          <a:xfrm>
            <a:off x="107504" y="104385"/>
            <a:ext cx="9117368" cy="276999"/>
          </a:xfrm>
          <a:prstGeom prst="rect">
            <a:avLst/>
          </a:prstGeom>
          <a:noFill/>
        </p:spPr>
        <p:txBody>
          <a:bodyPr wrap="none" rtlCol="0">
            <a:spAutoFit/>
          </a:bodyPr>
          <a:lstStyle/>
          <a:p>
            <a:r>
              <a:rPr lang="lt-LT" sz="1200" b="1" dirty="0">
                <a:highlight>
                  <a:srgbClr val="00FF00"/>
                </a:highlight>
                <a:latin typeface="Cambria" panose="02040503050406030204" pitchFamily="18" charset="0"/>
                <a:ea typeface="Cambria" panose="02040503050406030204" pitchFamily="18" charset="0"/>
              </a:rPr>
              <a:t>Dirvožemio savybių </a:t>
            </a:r>
            <a:r>
              <a:rPr lang="lt-LT" sz="1200" b="1" dirty="0">
                <a:highlight>
                  <a:srgbClr val="00FF00"/>
                </a:highlight>
                <a:latin typeface="Calibri" panose="020F0502020204030204" pitchFamily="34" charset="0"/>
                <a:ea typeface="Cambria" panose="02040503050406030204" pitchFamily="18" charset="0"/>
                <a:cs typeface="Calibri" panose="020F0502020204030204" pitchFamily="34" charset="0"/>
              </a:rPr>
              <a:t>prognozavimo</a:t>
            </a:r>
            <a:r>
              <a:rPr lang="lt-LT" sz="1200" b="1" dirty="0">
                <a:highlight>
                  <a:srgbClr val="00FF00"/>
                </a:highlight>
                <a:latin typeface="Cambria" panose="02040503050406030204" pitchFamily="18" charset="0"/>
                <a:ea typeface="Cambria" panose="02040503050406030204" pitchFamily="18" charset="0"/>
              </a:rPr>
              <a:t> tikslumas : dirvožemio organinė anglis ≈ molis &gt; smėlis ≈ dulkės ≈ dirvožemio drėgmė &gt; pH.</a:t>
            </a:r>
          </a:p>
        </p:txBody>
      </p:sp>
    </p:spTree>
    <p:extLst>
      <p:ext uri="{BB962C8B-B14F-4D97-AF65-F5344CB8AC3E}">
        <p14:creationId xmlns:p14="http://schemas.microsoft.com/office/powerpoint/2010/main" val="1153420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941D1-092F-580F-DC0E-87479941542B}"/>
              </a:ext>
            </a:extLst>
          </p:cNvPr>
          <p:cNvSpPr>
            <a:spLocks noGrp="1"/>
          </p:cNvSpPr>
          <p:nvPr>
            <p:ph type="title"/>
          </p:nvPr>
        </p:nvSpPr>
        <p:spPr>
          <a:xfrm>
            <a:off x="107504" y="53158"/>
            <a:ext cx="8686800" cy="857250"/>
          </a:xfrm>
        </p:spPr>
        <p:txBody>
          <a:bodyPr/>
          <a:lstStyle/>
          <a:p>
            <a:r>
              <a:rPr lang="lt-LT" sz="2800" b="1" dirty="0">
                <a:solidFill>
                  <a:schemeClr val="tx1"/>
                </a:solidFill>
                <a:latin typeface="Calibri" panose="020F0502020204030204" pitchFamily="34" charset="0"/>
                <a:cs typeface="Calibri" panose="020F0502020204030204" pitchFamily="34" charset="0"/>
              </a:rPr>
              <a:t>Dirvožemio organinės anglies žemėlapis, naudojant skirtingus modeliavimo scenarijus Rumokų lauke</a:t>
            </a:r>
          </a:p>
        </p:txBody>
      </p:sp>
      <p:pic>
        <p:nvPicPr>
          <p:cNvPr id="6" name="Content Placeholder 5">
            <a:extLst>
              <a:ext uri="{FF2B5EF4-FFF2-40B4-BE49-F238E27FC236}">
                <a16:creationId xmlns:a16="http://schemas.microsoft.com/office/drawing/2014/main" id="{CCF162FC-D7AB-F3F4-5DB5-82601BBDD15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1070351"/>
            <a:ext cx="8686800" cy="4027726"/>
          </a:xfrm>
          <a:prstGeom prst="rect">
            <a:avLst/>
          </a:prstGeom>
        </p:spPr>
      </p:pic>
      <p:sp>
        <p:nvSpPr>
          <p:cNvPr id="4" name="Slide Number Placeholder 3">
            <a:extLst>
              <a:ext uri="{FF2B5EF4-FFF2-40B4-BE49-F238E27FC236}">
                <a16:creationId xmlns:a16="http://schemas.microsoft.com/office/drawing/2014/main" id="{3EFEDDAE-2979-31B9-B04A-D19AE36AF553}"/>
              </a:ext>
            </a:extLst>
          </p:cNvPr>
          <p:cNvSpPr>
            <a:spLocks noGrp="1"/>
          </p:cNvSpPr>
          <p:nvPr>
            <p:ph type="sldNum" sz="quarter" idx="12"/>
          </p:nvPr>
        </p:nvSpPr>
        <p:spPr/>
        <p:txBody>
          <a:bodyPr/>
          <a:lstStyle/>
          <a:p>
            <a:fld id="{A226E2A6-6D93-4997-8D45-933F879E6E5B}" type="slidenum">
              <a:rPr lang="lt-LT" smtClean="0"/>
              <a:pPr/>
              <a:t>12</a:t>
            </a:fld>
            <a:endParaRPr lang="lt-LT" dirty="0"/>
          </a:p>
        </p:txBody>
      </p:sp>
    </p:spTree>
    <p:extLst>
      <p:ext uri="{BB962C8B-B14F-4D97-AF65-F5344CB8AC3E}">
        <p14:creationId xmlns:p14="http://schemas.microsoft.com/office/powerpoint/2010/main" val="2384041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88CE-2A65-F329-4545-1BF65652BCB8}"/>
              </a:ext>
            </a:extLst>
          </p:cNvPr>
          <p:cNvSpPr>
            <a:spLocks noGrp="1"/>
          </p:cNvSpPr>
          <p:nvPr>
            <p:ph type="title"/>
          </p:nvPr>
        </p:nvSpPr>
        <p:spPr>
          <a:xfrm>
            <a:off x="138335" y="120650"/>
            <a:ext cx="8867328" cy="857250"/>
          </a:xfrm>
        </p:spPr>
        <p:txBody>
          <a:bodyPr/>
          <a:lstStyle/>
          <a:p>
            <a:r>
              <a:rPr lang="lt-LT" sz="3000" b="1" dirty="0">
                <a:solidFill>
                  <a:schemeClr val="tx1"/>
                </a:solidFill>
                <a:latin typeface="Calibri" panose="020F0502020204030204" pitchFamily="34" charset="0"/>
                <a:cs typeface="Calibri" panose="020F0502020204030204" pitchFamily="34" charset="0"/>
              </a:rPr>
              <a:t>Molio dalelių žemėlapis, naudojant skirtingus modeliavimo scenarijus Lyduokių lauke</a:t>
            </a:r>
          </a:p>
        </p:txBody>
      </p:sp>
      <p:pic>
        <p:nvPicPr>
          <p:cNvPr id="6" name="Content Placeholder 5">
            <a:extLst>
              <a:ext uri="{FF2B5EF4-FFF2-40B4-BE49-F238E27FC236}">
                <a16:creationId xmlns:a16="http://schemas.microsoft.com/office/drawing/2014/main" id="{B928589F-E899-C438-789F-F8D780E852E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8335" y="1200150"/>
            <a:ext cx="8867328" cy="3943350"/>
          </a:xfrm>
          <a:prstGeom prst="rect">
            <a:avLst/>
          </a:prstGeom>
        </p:spPr>
      </p:pic>
      <p:sp>
        <p:nvSpPr>
          <p:cNvPr id="4" name="Slide Number Placeholder 3">
            <a:extLst>
              <a:ext uri="{FF2B5EF4-FFF2-40B4-BE49-F238E27FC236}">
                <a16:creationId xmlns:a16="http://schemas.microsoft.com/office/drawing/2014/main" id="{56985429-B2EE-CD18-86C9-F8F84966936E}"/>
              </a:ext>
            </a:extLst>
          </p:cNvPr>
          <p:cNvSpPr>
            <a:spLocks noGrp="1"/>
          </p:cNvSpPr>
          <p:nvPr>
            <p:ph type="sldNum" sz="quarter" idx="12"/>
          </p:nvPr>
        </p:nvSpPr>
        <p:spPr/>
        <p:txBody>
          <a:bodyPr/>
          <a:lstStyle/>
          <a:p>
            <a:fld id="{A226E2A6-6D93-4997-8D45-933F879E6E5B}" type="slidenum">
              <a:rPr lang="lt-LT" smtClean="0"/>
              <a:pPr/>
              <a:t>13</a:t>
            </a:fld>
            <a:endParaRPr lang="lt-LT" dirty="0"/>
          </a:p>
        </p:txBody>
      </p:sp>
    </p:spTree>
    <p:extLst>
      <p:ext uri="{BB962C8B-B14F-4D97-AF65-F5344CB8AC3E}">
        <p14:creationId xmlns:p14="http://schemas.microsoft.com/office/powerpoint/2010/main" val="4044630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AAA62-DDCF-BF19-5A58-ADBA723E8581}"/>
              </a:ext>
            </a:extLst>
          </p:cNvPr>
          <p:cNvSpPr>
            <a:spLocks noGrp="1"/>
          </p:cNvSpPr>
          <p:nvPr>
            <p:ph type="title"/>
          </p:nvPr>
        </p:nvSpPr>
        <p:spPr>
          <a:xfrm>
            <a:off x="4427983" y="81855"/>
            <a:ext cx="4663317" cy="857250"/>
          </a:xfrm>
        </p:spPr>
        <p:txBody>
          <a:bodyPr/>
          <a:lstStyle/>
          <a:p>
            <a:r>
              <a:rPr lang="lt-LT" sz="2400" b="1" dirty="0">
                <a:solidFill>
                  <a:schemeClr val="tx1"/>
                </a:solidFill>
                <a:latin typeface="Calibri" panose="020F0502020204030204" pitchFamily="34" charset="0"/>
                <a:cs typeface="Calibri" panose="020F0502020204030204" pitchFamily="34" charset="0"/>
              </a:rPr>
              <a:t>Ėminių skaičiaus mažinimas: poveikis tikslumui ir išlaidoms</a:t>
            </a:r>
          </a:p>
        </p:txBody>
      </p:sp>
      <p:pic>
        <p:nvPicPr>
          <p:cNvPr id="6" name="Content Placeholder 5">
            <a:extLst>
              <a:ext uri="{FF2B5EF4-FFF2-40B4-BE49-F238E27FC236}">
                <a16:creationId xmlns:a16="http://schemas.microsoft.com/office/drawing/2014/main" id="{FAAFC980-2143-8F0C-5590-E1E34200785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9743" t="2797" r="7442"/>
          <a:stretch>
            <a:fillRect/>
          </a:stretch>
        </p:blipFill>
        <p:spPr>
          <a:xfrm>
            <a:off x="52699" y="30007"/>
            <a:ext cx="4572001" cy="4413951"/>
          </a:xfrm>
          <a:prstGeom prst="rect">
            <a:avLst/>
          </a:prstGeom>
        </p:spPr>
      </p:pic>
      <p:sp>
        <p:nvSpPr>
          <p:cNvPr id="4" name="Slide Number Placeholder 3">
            <a:extLst>
              <a:ext uri="{FF2B5EF4-FFF2-40B4-BE49-F238E27FC236}">
                <a16:creationId xmlns:a16="http://schemas.microsoft.com/office/drawing/2014/main" id="{3DCD8B48-6319-6700-DC9B-40858447EA25}"/>
              </a:ext>
            </a:extLst>
          </p:cNvPr>
          <p:cNvSpPr>
            <a:spLocks noGrp="1"/>
          </p:cNvSpPr>
          <p:nvPr>
            <p:ph type="sldNum" sz="quarter" idx="12"/>
          </p:nvPr>
        </p:nvSpPr>
        <p:spPr/>
        <p:txBody>
          <a:bodyPr/>
          <a:lstStyle/>
          <a:p>
            <a:fld id="{A226E2A6-6D93-4997-8D45-933F879E6E5B}" type="slidenum">
              <a:rPr lang="lt-LT" smtClean="0"/>
              <a:pPr/>
              <a:t>14</a:t>
            </a:fld>
            <a:endParaRPr lang="lt-LT" dirty="0"/>
          </a:p>
        </p:txBody>
      </p:sp>
      <p:sp>
        <p:nvSpPr>
          <p:cNvPr id="7" name="TextBox 6">
            <a:extLst>
              <a:ext uri="{FF2B5EF4-FFF2-40B4-BE49-F238E27FC236}">
                <a16:creationId xmlns:a16="http://schemas.microsoft.com/office/drawing/2014/main" id="{1FB3ACCF-5307-4494-C227-AEC96781A595}"/>
              </a:ext>
            </a:extLst>
          </p:cNvPr>
          <p:cNvSpPr txBox="1"/>
          <p:nvPr/>
        </p:nvSpPr>
        <p:spPr>
          <a:xfrm>
            <a:off x="4624700" y="990952"/>
            <a:ext cx="4466601" cy="3385542"/>
          </a:xfrm>
          <a:prstGeom prst="rect">
            <a:avLst/>
          </a:prstGeom>
          <a:noFill/>
        </p:spPr>
        <p:txBody>
          <a:bodyPr wrap="square" rtlCol="0">
            <a:spAutoFit/>
          </a:bodyPr>
          <a:lstStyle/>
          <a:p>
            <a:r>
              <a:rPr lang="lt-LT" sz="1400" dirty="0">
                <a:latin typeface="Calibri" panose="020F0502020204030204" pitchFamily="34" charset="0"/>
                <a:ea typeface="Cambria" panose="02040503050406030204" pitchFamily="18" charset="0"/>
                <a:cs typeface="Calibri" panose="020F0502020204030204" pitchFamily="34" charset="0"/>
              </a:rPr>
              <a:t>Modeliuojant ir mažinant lauko ėminių kiekį (nuo 25 iki 75 %) tik nežymiai mažėjo dirvožemio organinės anglies ir molio prognozių tikslumas;</a:t>
            </a:r>
          </a:p>
          <a:p>
            <a:endParaRPr lang="lt-LT" sz="1400" dirty="0">
              <a:latin typeface="Calibri" panose="020F0502020204030204" pitchFamily="34" charset="0"/>
              <a:ea typeface="Cambria" panose="02040503050406030204" pitchFamily="18" charset="0"/>
              <a:cs typeface="Calibri" panose="020F0502020204030204" pitchFamily="34" charset="0"/>
            </a:endParaRPr>
          </a:p>
          <a:p>
            <a:r>
              <a:rPr lang="lt-LT" sz="1400" dirty="0">
                <a:latin typeface="Calibri" panose="020F0502020204030204" pitchFamily="34" charset="0"/>
                <a:ea typeface="Cambria" panose="02040503050406030204" pitchFamily="18" charset="0"/>
                <a:cs typeface="Calibri" panose="020F0502020204030204" pitchFamily="34" charset="0"/>
              </a:rPr>
              <a:t> Mažėjant ėminių kiekiui ženkliai mažėjo cheminių analizių sąnaudos (nuo ~240–270 iki ~60–68 €/ha) </a:t>
            </a:r>
          </a:p>
          <a:p>
            <a:endParaRPr lang="lt-LT" sz="1400" dirty="0">
              <a:latin typeface="Calibri" panose="020F0502020204030204" pitchFamily="34" charset="0"/>
              <a:ea typeface="Cambria" panose="02040503050406030204" pitchFamily="18" charset="0"/>
              <a:cs typeface="Calibri" panose="020F0502020204030204" pitchFamily="34" charset="0"/>
            </a:endParaRPr>
          </a:p>
          <a:p>
            <a:r>
              <a:rPr lang="lt-LT" sz="1400" dirty="0">
                <a:latin typeface="Calibri" panose="020F0502020204030204" pitchFamily="34" charset="0"/>
                <a:ea typeface="Cambria" panose="02040503050406030204" pitchFamily="18" charset="0"/>
                <a:cs typeface="Calibri" panose="020F0502020204030204" pitchFamily="34" charset="0"/>
              </a:rPr>
              <a:t>Sąnaudos hektarui išlieka gana didelės, siekiant itin detalių žemėlapių (2.6 cm)</a:t>
            </a:r>
          </a:p>
          <a:p>
            <a:endParaRPr lang="lt-LT" sz="1400" dirty="0">
              <a:latin typeface="Calibri" panose="020F0502020204030204" pitchFamily="34" charset="0"/>
              <a:ea typeface="Cambria" panose="02040503050406030204" pitchFamily="18" charset="0"/>
              <a:cs typeface="Calibri" panose="020F0502020204030204" pitchFamily="34" charset="0"/>
            </a:endParaRPr>
          </a:p>
          <a:p>
            <a:r>
              <a:rPr lang="lt-LT" sz="1400" dirty="0">
                <a:latin typeface="Calibri" panose="020F0502020204030204" pitchFamily="34" charset="0"/>
                <a:ea typeface="Cambria" panose="02040503050406030204" pitchFamily="18" charset="0"/>
                <a:cs typeface="Calibri" panose="020F0502020204030204" pitchFamily="34" charset="0"/>
              </a:rPr>
              <a:t>Teoriškai sąnaudas būtų galima dar mažinti, tačiau tam reikalingi didesni tyrimų laukai, kad būtų užtikrintas pakankamas ėminių kiekis modeliavimui (geostatistiniu požiūriu rekomenduojama apie 100 taškų, tačiau ir su 20–50 taškų galima pasiekti gana gerų rezultatų</a:t>
            </a:r>
            <a:r>
              <a:rPr lang="lt-LT" dirty="0">
                <a:latin typeface="Calibri" panose="020F0502020204030204" pitchFamily="34" charset="0"/>
                <a:ea typeface="Cambria" panose="02040503050406030204" pitchFamily="18" charset="0"/>
                <a:cs typeface="Calibri" panose="020F0502020204030204" pitchFamily="34" charset="0"/>
              </a:rPr>
              <a:t>).</a:t>
            </a:r>
          </a:p>
        </p:txBody>
      </p:sp>
    </p:spTree>
    <p:extLst>
      <p:ext uri="{BB962C8B-B14F-4D97-AF65-F5344CB8AC3E}">
        <p14:creationId xmlns:p14="http://schemas.microsoft.com/office/powerpoint/2010/main" val="2270827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B49AD-003C-A0AA-6509-23FB6AEA7B54}"/>
              </a:ext>
            </a:extLst>
          </p:cNvPr>
          <p:cNvSpPr>
            <a:spLocks noGrp="1"/>
          </p:cNvSpPr>
          <p:nvPr>
            <p:ph type="title"/>
          </p:nvPr>
        </p:nvSpPr>
        <p:spPr>
          <a:xfrm>
            <a:off x="457200" y="0"/>
            <a:ext cx="8229600" cy="857250"/>
          </a:xfrm>
        </p:spPr>
        <p:txBody>
          <a:bodyPr/>
          <a:lstStyle/>
          <a:p>
            <a:r>
              <a:rPr lang="lt-LT" b="1" dirty="0">
                <a:solidFill>
                  <a:schemeClr val="tx1"/>
                </a:solidFill>
                <a:latin typeface="Calibri" panose="020F0502020204030204" pitchFamily="34" charset="0"/>
                <a:cs typeface="Calibri" panose="020F0502020204030204" pitchFamily="34" charset="0"/>
              </a:rPr>
              <a:t>Apibendrinimas</a:t>
            </a:r>
          </a:p>
        </p:txBody>
      </p:sp>
      <p:sp>
        <p:nvSpPr>
          <p:cNvPr id="3" name="Content Placeholder 2">
            <a:extLst>
              <a:ext uri="{FF2B5EF4-FFF2-40B4-BE49-F238E27FC236}">
                <a16:creationId xmlns:a16="http://schemas.microsoft.com/office/drawing/2014/main" id="{A43893D2-4722-E036-9085-8660945721F7}"/>
              </a:ext>
            </a:extLst>
          </p:cNvPr>
          <p:cNvSpPr>
            <a:spLocks noGrp="1"/>
          </p:cNvSpPr>
          <p:nvPr>
            <p:ph idx="1"/>
          </p:nvPr>
        </p:nvSpPr>
        <p:spPr>
          <a:xfrm>
            <a:off x="251520" y="982868"/>
            <a:ext cx="8640960" cy="3394472"/>
          </a:xfrm>
        </p:spPr>
        <p:txBody>
          <a:bodyPr>
            <a:normAutofit fontScale="25000" lnSpcReduction="20000"/>
          </a:bodyPr>
          <a:lstStyle/>
          <a:p>
            <a:pPr marL="0" indent="0">
              <a:buNone/>
            </a:pPr>
            <a:r>
              <a:rPr lang="lt-LT" dirty="0"/>
              <a:t> </a:t>
            </a:r>
            <a:r>
              <a:rPr lang="lt-LT" sz="6200" dirty="0">
                <a:solidFill>
                  <a:schemeClr val="tx1"/>
                </a:solidFill>
                <a:latin typeface="Calibri" panose="020F0502020204030204" pitchFamily="34" charset="0"/>
                <a:cs typeface="Calibri" panose="020F0502020204030204" pitchFamily="34" charset="0"/>
              </a:rPr>
              <a:t>Aukščiausias prognozių tikslumas pasiektas dirvožemio organinei angliai ir moliui, smėlio, dulkių ir dirvožemio drėgmės rezultatai buvo vidutiniai, o pH prognozės – silpniausios, nes pH nėra tiesiogiai susijęs su spektriniais signalais, todėl prognozės grindžiamos tik netiesioginiais ryšiais su kitais rodikliais.</a:t>
            </a:r>
          </a:p>
          <a:p>
            <a:pPr marL="0" indent="0">
              <a:buNone/>
            </a:pPr>
            <a:r>
              <a:rPr lang="lt-LT" sz="6200" dirty="0">
                <a:solidFill>
                  <a:schemeClr val="tx1"/>
                </a:solidFill>
                <a:latin typeface="Calibri" panose="020F0502020204030204" pitchFamily="34" charset="0"/>
                <a:cs typeface="Calibri" panose="020F0502020204030204" pitchFamily="34" charset="0"/>
              </a:rPr>
              <a:t> </a:t>
            </a:r>
          </a:p>
          <a:p>
            <a:pPr marL="0" indent="0">
              <a:buNone/>
            </a:pPr>
            <a:r>
              <a:rPr lang="lt-LT" sz="6200" dirty="0">
                <a:solidFill>
                  <a:schemeClr val="tx1"/>
                </a:solidFill>
                <a:latin typeface="Calibri" panose="020F0502020204030204" pitchFamily="34" charset="0"/>
                <a:cs typeface="Calibri" panose="020F0502020204030204" pitchFamily="34" charset="0"/>
              </a:rPr>
              <a:t>  Bepiločių skraidyklių ir palydovinių Sentinel-2 vaizdų duomenys geriausiai tinka dirvožemio organinės anglies prognozėms, o dirvožemio EMI jutiklių duomenys tinka molio prognozėms.</a:t>
            </a:r>
          </a:p>
          <a:p>
            <a:pPr marL="0" indent="0">
              <a:buNone/>
            </a:pPr>
            <a:r>
              <a:rPr lang="lt-LT" sz="6200" dirty="0">
                <a:solidFill>
                  <a:schemeClr val="tx1"/>
                </a:solidFill>
                <a:latin typeface="Calibri" panose="020F0502020204030204" pitchFamily="34" charset="0"/>
                <a:cs typeface="Calibri" panose="020F0502020204030204" pitchFamily="34" charset="0"/>
              </a:rPr>
              <a:t> </a:t>
            </a:r>
          </a:p>
          <a:p>
            <a:pPr marL="0" indent="0">
              <a:buNone/>
            </a:pPr>
            <a:r>
              <a:rPr lang="lt-LT" sz="6200" dirty="0">
                <a:solidFill>
                  <a:schemeClr val="tx1"/>
                </a:solidFill>
                <a:latin typeface="Calibri" panose="020F0502020204030204" pitchFamily="34" charset="0"/>
                <a:cs typeface="Calibri" panose="020F0502020204030204" pitchFamily="34" charset="0"/>
              </a:rPr>
              <a:t> Jutiklių kombinacijos ne visada pagerino tikslumą (galimas „overfitting“ ir vietos specifiškumas). </a:t>
            </a:r>
          </a:p>
          <a:p>
            <a:pPr marL="0" indent="0">
              <a:buNone/>
            </a:pPr>
            <a:endParaRPr lang="lt-LT" sz="6200" dirty="0">
              <a:solidFill>
                <a:schemeClr val="tx1"/>
              </a:solidFill>
              <a:latin typeface="Calibri" panose="020F0502020204030204" pitchFamily="34" charset="0"/>
              <a:cs typeface="Calibri" panose="020F0502020204030204" pitchFamily="34" charset="0"/>
            </a:endParaRPr>
          </a:p>
          <a:p>
            <a:pPr marL="0" indent="0">
              <a:buNone/>
            </a:pPr>
            <a:r>
              <a:rPr lang="lt-LT" sz="6200" dirty="0">
                <a:solidFill>
                  <a:schemeClr val="tx1"/>
                </a:solidFill>
                <a:latin typeface="Calibri" panose="020F0502020204030204" pitchFamily="34" charset="0"/>
                <a:cs typeface="Calibri" panose="020F0502020204030204" pitchFamily="34" charset="0"/>
              </a:rPr>
              <a:t> Erdvinė raiška ir vietos sąlygos (dirvožemis, klimatas, reljefas) reikšmingai veikia modelių rezultatus.</a:t>
            </a:r>
          </a:p>
          <a:p>
            <a:pPr marL="0" indent="0">
              <a:buNone/>
            </a:pPr>
            <a:endParaRPr lang="lt-LT" sz="6200" dirty="0">
              <a:solidFill>
                <a:schemeClr val="tx1"/>
              </a:solidFill>
              <a:latin typeface="Calibri" panose="020F0502020204030204" pitchFamily="34" charset="0"/>
              <a:cs typeface="Calibri" panose="020F0502020204030204" pitchFamily="34" charset="0"/>
            </a:endParaRPr>
          </a:p>
          <a:p>
            <a:pPr marL="0" indent="0">
              <a:buNone/>
            </a:pPr>
            <a:r>
              <a:rPr lang="lt-LT" sz="6200" dirty="0">
                <a:solidFill>
                  <a:schemeClr val="tx1"/>
                </a:solidFill>
                <a:latin typeface="Calibri" panose="020F0502020204030204" pitchFamily="34" charset="0"/>
                <a:cs typeface="Calibri" panose="020F0502020204030204" pitchFamily="34" charset="0"/>
              </a:rPr>
              <a:t> Modeliai yra vietai specifiniai, todėl jų pritaikomumas kituose laukuose yra ribotas, ypač esant skirtingoms agroklimatinėms sąlygoms, ūkininkavimo praktikoms ir dirvožemio tipams.</a:t>
            </a:r>
          </a:p>
          <a:p>
            <a:pPr marL="0" indent="0">
              <a:buNone/>
            </a:pPr>
            <a:endParaRPr lang="lt-LT" dirty="0"/>
          </a:p>
        </p:txBody>
      </p:sp>
      <p:sp>
        <p:nvSpPr>
          <p:cNvPr id="4" name="Slide Number Placeholder 3">
            <a:extLst>
              <a:ext uri="{FF2B5EF4-FFF2-40B4-BE49-F238E27FC236}">
                <a16:creationId xmlns:a16="http://schemas.microsoft.com/office/drawing/2014/main" id="{07B65338-C28D-55EE-724F-2AE6A323F62C}"/>
              </a:ext>
            </a:extLst>
          </p:cNvPr>
          <p:cNvSpPr>
            <a:spLocks noGrp="1"/>
          </p:cNvSpPr>
          <p:nvPr>
            <p:ph type="sldNum" sz="quarter" idx="12"/>
          </p:nvPr>
        </p:nvSpPr>
        <p:spPr/>
        <p:txBody>
          <a:bodyPr/>
          <a:lstStyle/>
          <a:p>
            <a:fld id="{A226E2A6-6D93-4997-8D45-933F879E6E5B}" type="slidenum">
              <a:rPr lang="lt-LT" smtClean="0"/>
              <a:pPr/>
              <a:t>15</a:t>
            </a:fld>
            <a:endParaRPr lang="lt-LT" dirty="0"/>
          </a:p>
        </p:txBody>
      </p:sp>
    </p:spTree>
    <p:extLst>
      <p:ext uri="{BB962C8B-B14F-4D97-AF65-F5344CB8AC3E}">
        <p14:creationId xmlns:p14="http://schemas.microsoft.com/office/powerpoint/2010/main" val="1109089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8E540-9CF9-7A4A-D488-DAC798C9BB90}"/>
              </a:ext>
            </a:extLst>
          </p:cNvPr>
          <p:cNvSpPr>
            <a:spLocks noGrp="1"/>
          </p:cNvSpPr>
          <p:nvPr>
            <p:ph type="title"/>
          </p:nvPr>
        </p:nvSpPr>
        <p:spPr>
          <a:xfrm>
            <a:off x="5004048" y="195486"/>
            <a:ext cx="3816424" cy="857250"/>
          </a:xfrm>
        </p:spPr>
        <p:txBody>
          <a:bodyPr/>
          <a:lstStyle/>
          <a:p>
            <a:r>
              <a:rPr lang="lt-LT" sz="2000" u="sng" dirty="0">
                <a:solidFill>
                  <a:schemeClr val="tx1"/>
                </a:solidFill>
                <a:hlinkClick r:id="rId2">
                  <a:extLst>
                    <a:ext uri="{A12FA001-AC4F-418D-AE19-62706E023703}">
                      <ahyp:hlinkClr xmlns:ahyp="http://schemas.microsoft.com/office/drawing/2018/hyperlinkcolor" val="tx"/>
                    </a:ext>
                  </a:extLst>
                </a:hlinkClick>
              </a:rPr>
              <a:t>10.1016/j.compag.2026.111543</a:t>
            </a:r>
            <a:endParaRPr lang="lt-LT" sz="2000" u="sng" dirty="0">
              <a:solidFill>
                <a:schemeClr val="tx1"/>
              </a:solidFill>
            </a:endParaRPr>
          </a:p>
        </p:txBody>
      </p:sp>
      <p:sp>
        <p:nvSpPr>
          <p:cNvPr id="3" name="Content Placeholder 2">
            <a:extLst>
              <a:ext uri="{FF2B5EF4-FFF2-40B4-BE49-F238E27FC236}">
                <a16:creationId xmlns:a16="http://schemas.microsoft.com/office/drawing/2014/main" id="{2898B1CB-00E3-EAD0-59E1-326EC3BB9881}"/>
              </a:ext>
            </a:extLst>
          </p:cNvPr>
          <p:cNvSpPr>
            <a:spLocks noGrp="1"/>
          </p:cNvSpPr>
          <p:nvPr>
            <p:ph idx="1"/>
          </p:nvPr>
        </p:nvSpPr>
        <p:spPr>
          <a:xfrm>
            <a:off x="5150586" y="3446264"/>
            <a:ext cx="3682752" cy="3394472"/>
          </a:xfrm>
        </p:spPr>
        <p:txBody>
          <a:bodyPr>
            <a:normAutofit/>
          </a:bodyPr>
          <a:lstStyle/>
          <a:p>
            <a:pPr marL="0" indent="0">
              <a:buNone/>
            </a:pPr>
            <a:r>
              <a:rPr lang="lt-LT" sz="1800" dirty="0">
                <a:solidFill>
                  <a:schemeClr val="tx1"/>
                </a:solidFill>
                <a:latin typeface="+mj-lt"/>
              </a:rPr>
              <a:t>Tel. +370 698 84 417</a:t>
            </a:r>
            <a:br>
              <a:rPr lang="lt-LT" sz="1800" dirty="0">
                <a:solidFill>
                  <a:schemeClr val="tx1"/>
                </a:solidFill>
                <a:latin typeface="+mj-lt"/>
              </a:rPr>
            </a:br>
            <a:r>
              <a:rPr lang="lt-LT" sz="1800" dirty="0">
                <a:solidFill>
                  <a:schemeClr val="tx1"/>
                </a:solidFill>
                <a:latin typeface="+mj-lt"/>
              </a:rPr>
              <a:t>El. paštas </a:t>
            </a:r>
            <a:r>
              <a:rPr lang="lt-LT" sz="1800" dirty="0">
                <a:solidFill>
                  <a:schemeClr val="tx1"/>
                </a:solidFill>
                <a:latin typeface="+mj-lt"/>
                <a:hlinkClick r:id="rId3">
                  <a:extLst>
                    <a:ext uri="{A12FA001-AC4F-418D-AE19-62706E023703}">
                      <ahyp:hlinkClr xmlns:ahyp="http://schemas.microsoft.com/office/drawing/2018/hyperlinkcolor" val="tx"/>
                    </a:ext>
                  </a:extLst>
                </a:hlinkClick>
              </a:rPr>
              <a:t>renaldas.zydelis@lammc.lt</a:t>
            </a:r>
            <a:r>
              <a:rPr lang="lt-LT" sz="1800" dirty="0">
                <a:solidFill>
                  <a:schemeClr val="tx1"/>
                </a:solidFill>
                <a:latin typeface="+mj-lt"/>
              </a:rPr>
              <a:t> </a:t>
            </a:r>
          </a:p>
        </p:txBody>
      </p:sp>
      <p:sp>
        <p:nvSpPr>
          <p:cNvPr id="4" name="Slide Number Placeholder 3">
            <a:extLst>
              <a:ext uri="{FF2B5EF4-FFF2-40B4-BE49-F238E27FC236}">
                <a16:creationId xmlns:a16="http://schemas.microsoft.com/office/drawing/2014/main" id="{58DDDB50-7B2F-84AC-BAA8-23F5B87EE832}"/>
              </a:ext>
            </a:extLst>
          </p:cNvPr>
          <p:cNvSpPr>
            <a:spLocks noGrp="1"/>
          </p:cNvSpPr>
          <p:nvPr>
            <p:ph type="sldNum" sz="quarter" idx="12"/>
          </p:nvPr>
        </p:nvSpPr>
        <p:spPr/>
        <p:txBody>
          <a:bodyPr/>
          <a:lstStyle/>
          <a:p>
            <a:fld id="{A226E2A6-6D93-4997-8D45-933F879E6E5B}" type="slidenum">
              <a:rPr lang="lt-LT" smtClean="0"/>
              <a:pPr/>
              <a:t>16</a:t>
            </a:fld>
            <a:endParaRPr lang="lt-LT" dirty="0"/>
          </a:p>
        </p:txBody>
      </p:sp>
      <p:pic>
        <p:nvPicPr>
          <p:cNvPr id="6" name="Picture 5">
            <a:extLst>
              <a:ext uri="{FF2B5EF4-FFF2-40B4-BE49-F238E27FC236}">
                <a16:creationId xmlns:a16="http://schemas.microsoft.com/office/drawing/2014/main" id="{DFEE58A4-C849-34AE-EADF-2EE0493E8386}"/>
              </a:ext>
            </a:extLst>
          </p:cNvPr>
          <p:cNvPicPr>
            <a:picLocks noChangeAspect="1"/>
          </p:cNvPicPr>
          <p:nvPr/>
        </p:nvPicPr>
        <p:blipFill>
          <a:blip r:embed="rId4"/>
          <a:stretch>
            <a:fillRect/>
          </a:stretch>
        </p:blipFill>
        <p:spPr>
          <a:xfrm>
            <a:off x="107504" y="-259628"/>
            <a:ext cx="4681365" cy="5143500"/>
          </a:xfrm>
          <a:prstGeom prst="rect">
            <a:avLst/>
          </a:prstGeom>
        </p:spPr>
      </p:pic>
    </p:spTree>
    <p:extLst>
      <p:ext uri="{BB962C8B-B14F-4D97-AF65-F5344CB8AC3E}">
        <p14:creationId xmlns:p14="http://schemas.microsoft.com/office/powerpoint/2010/main" val="1742130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399C9-D82B-187B-E785-1C331554B7D9}"/>
              </a:ext>
            </a:extLst>
          </p:cNvPr>
          <p:cNvSpPr>
            <a:spLocks noGrp="1"/>
          </p:cNvSpPr>
          <p:nvPr>
            <p:ph type="title"/>
          </p:nvPr>
        </p:nvSpPr>
        <p:spPr/>
        <p:txBody>
          <a:bodyPr/>
          <a:lstStyle/>
          <a:p>
            <a:endParaRPr lang="lt-LT"/>
          </a:p>
        </p:txBody>
      </p:sp>
      <p:pic>
        <p:nvPicPr>
          <p:cNvPr id="8" name="Content Placeholder 7" descr="A group of people standing next to a vehicle&#10;&#10;Description automatically generated">
            <a:extLst>
              <a:ext uri="{FF2B5EF4-FFF2-40B4-BE49-F238E27FC236}">
                <a16:creationId xmlns:a16="http://schemas.microsoft.com/office/drawing/2014/main" id="{8FA2F12A-2580-3403-61AD-DF9C5D621C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2546"/>
            <a:ext cx="9144000" cy="5262495"/>
          </a:xfrm>
        </p:spPr>
      </p:pic>
      <p:sp>
        <p:nvSpPr>
          <p:cNvPr id="4" name="Slide Number Placeholder 3">
            <a:extLst>
              <a:ext uri="{FF2B5EF4-FFF2-40B4-BE49-F238E27FC236}">
                <a16:creationId xmlns:a16="http://schemas.microsoft.com/office/drawing/2014/main" id="{C67A2C22-A8EA-43CF-489C-5807F44A647C}"/>
              </a:ext>
            </a:extLst>
          </p:cNvPr>
          <p:cNvSpPr>
            <a:spLocks noGrp="1"/>
          </p:cNvSpPr>
          <p:nvPr>
            <p:ph type="sldNum" sz="quarter" idx="12"/>
          </p:nvPr>
        </p:nvSpPr>
        <p:spPr/>
        <p:txBody>
          <a:bodyPr/>
          <a:lstStyle/>
          <a:p>
            <a:fld id="{A226E2A6-6D93-4997-8D45-933F879E6E5B}" type="slidenum">
              <a:rPr lang="lt-LT" smtClean="0"/>
              <a:pPr/>
              <a:t>17</a:t>
            </a:fld>
            <a:endParaRPr lang="lt-LT" dirty="0"/>
          </a:p>
        </p:txBody>
      </p:sp>
      <p:sp>
        <p:nvSpPr>
          <p:cNvPr id="6" name="Title 1">
            <a:extLst>
              <a:ext uri="{FF2B5EF4-FFF2-40B4-BE49-F238E27FC236}">
                <a16:creationId xmlns:a16="http://schemas.microsoft.com/office/drawing/2014/main" id="{C1C4FB63-55AC-6311-5C70-D804EA48273F}"/>
              </a:ext>
            </a:extLst>
          </p:cNvPr>
          <p:cNvSpPr txBox="1">
            <a:spLocks/>
          </p:cNvSpPr>
          <p:nvPr/>
        </p:nvSpPr>
        <p:spPr>
          <a:xfrm>
            <a:off x="1295636" y="-16803"/>
            <a:ext cx="6552728"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lumMod val="65000"/>
                    <a:lumOff val="35000"/>
                  </a:schemeClr>
                </a:solidFill>
                <a:latin typeface="Cambria" panose="02040503050406030204" pitchFamily="18" charset="0"/>
                <a:ea typeface="+mj-ea"/>
                <a:cs typeface="+mj-cs"/>
              </a:defRPr>
            </a:lvl1pPr>
          </a:lstStyle>
          <a:p>
            <a:r>
              <a:rPr lang="lt-LT" sz="4000" dirty="0">
                <a:solidFill>
                  <a:schemeClr val="tx1"/>
                </a:solidFill>
                <a:latin typeface="+mj-lt"/>
              </a:rPr>
              <a:t>Ačiū už dėmesį</a:t>
            </a:r>
            <a:r>
              <a:rPr lang="en-US" sz="4000" dirty="0">
                <a:solidFill>
                  <a:schemeClr val="tx1"/>
                </a:solidFill>
                <a:latin typeface="+mj-lt"/>
              </a:rPr>
              <a:t>!</a:t>
            </a:r>
          </a:p>
        </p:txBody>
      </p:sp>
    </p:spTree>
    <p:extLst>
      <p:ext uri="{BB962C8B-B14F-4D97-AF65-F5344CB8AC3E}">
        <p14:creationId xmlns:p14="http://schemas.microsoft.com/office/powerpoint/2010/main" val="286256085"/>
      </p:ext>
    </p:extLst>
  </p:cSld>
  <p:clrMapOvr>
    <a:masterClrMapping/>
  </p:clrMapOvr>
</p:sld>
</file>

<file path=ppt/theme/theme1.xml><?xml version="1.0" encoding="utf-8"?>
<a:theme xmlns:a="http://schemas.openxmlformats.org/drawingml/2006/main" name="Office tema">
  <a:themeElements>
    <a:clrScheme name="Pasirinktinis 7">
      <a:dk1>
        <a:sysClr val="windowText" lastClr="000000"/>
      </a:dk1>
      <a:lt1>
        <a:sysClr val="window" lastClr="FFFFFF"/>
      </a:lt1>
      <a:dk2>
        <a:srgbClr val="4C6311"/>
      </a:dk2>
      <a:lt2>
        <a:srgbClr val="D8D8D8"/>
      </a:lt2>
      <a:accent1>
        <a:srgbClr val="CF7317"/>
      </a:accent1>
      <a:accent2>
        <a:srgbClr val="72951A"/>
      </a:accent2>
      <a:accent3>
        <a:srgbClr val="C7E778"/>
      </a:accent3>
      <a:accent4>
        <a:srgbClr val="4C6311"/>
      </a:accent4>
      <a:accent5>
        <a:srgbClr val="E8C174"/>
      </a:accent5>
      <a:accent6>
        <a:srgbClr val="67390B"/>
      </a:accent6>
      <a:hlink>
        <a:srgbClr val="DA891C"/>
      </a:hlink>
      <a:folHlink>
        <a:srgbClr val="4C631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4259</TotalTime>
  <Words>2184</Words>
  <Application>Microsoft Office PowerPoint</Application>
  <PresentationFormat>On-screen Show (16:9)</PresentationFormat>
  <Paragraphs>956</Paragraphs>
  <Slides>17</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Aptos Narrow</vt:lpstr>
      <vt:lpstr>Arial</vt:lpstr>
      <vt:lpstr>Calibri</vt:lpstr>
      <vt:lpstr>Cambria</vt:lpstr>
      <vt:lpstr>Times New Roman</vt:lpstr>
      <vt:lpstr>Wingdings</vt:lpstr>
      <vt:lpstr>Office tema</vt:lpstr>
      <vt:lpstr>AgroSens projekto rezultatai: skaitmeninių jutiklių integravimas dirvožemio savybių prognozavimui</vt:lpstr>
      <vt:lpstr>Skaitmeninių jutiklių integravimas dirvožemio savybių prognozavimui Lietuvos agroklimatinėse zonose (AgroSens)</vt:lpstr>
      <vt:lpstr>Įvadas (1)</vt:lpstr>
      <vt:lpstr>Įvadas (2)</vt:lpstr>
      <vt:lpstr>Tyrimo tikslas</vt:lpstr>
      <vt:lpstr>Tyrimų vietovė ir dirvožemio ėminiai</vt:lpstr>
      <vt:lpstr>Ėminių surinkimo strategija</vt:lpstr>
      <vt:lpstr>Modeliavimo metodas naudojant mašininį mokymąsi</vt:lpstr>
      <vt:lpstr>7 modeliavimo scenarijai</vt:lpstr>
      <vt:lpstr>Dirvožemio rodiklių kintamumas skirtinguose laukuose</vt:lpstr>
      <vt:lpstr>PowerPoint Presentation</vt:lpstr>
      <vt:lpstr>Dirvožemio organinės anglies žemėlapis, naudojant skirtingus modeliavimo scenarijus Rumokų lauke</vt:lpstr>
      <vt:lpstr>Molio dalelių žemėlapis, naudojant skirtingus modeliavimo scenarijus Lyduokių lauke</vt:lpstr>
      <vt:lpstr>Ėminių skaičiaus mažinimas: poveikis tikslumui ir išlaidoms</vt:lpstr>
      <vt:lpstr>Apibendrinimas</vt:lpstr>
      <vt:lpstr>10.1016/j.compag.2026.111543</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Gintare</dc:creator>
  <cp:lastModifiedBy>Renaldas Žydelis</cp:lastModifiedBy>
  <cp:revision>54</cp:revision>
  <dcterms:created xsi:type="dcterms:W3CDTF">2017-12-19T07:28:23Z</dcterms:created>
  <dcterms:modified xsi:type="dcterms:W3CDTF">2026-10-27T12:38:34Z</dcterms:modified>
</cp:coreProperties>
</file>